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handoutMasterIdLst>
    <p:handoutMasterId r:id="rId15"/>
  </p:handoutMasterIdLst>
  <p:sldIdLst>
    <p:sldId id="256" r:id="rId2"/>
    <p:sldId id="257" r:id="rId3"/>
    <p:sldId id="262" r:id="rId4"/>
    <p:sldId id="263" r:id="rId5"/>
    <p:sldId id="266" r:id="rId6"/>
    <p:sldId id="268" r:id="rId7"/>
    <p:sldId id="264" r:id="rId8"/>
    <p:sldId id="261" r:id="rId9"/>
    <p:sldId id="265" r:id="rId10"/>
    <p:sldId id="269" r:id="rId11"/>
    <p:sldId id="270" r:id="rId12"/>
    <p:sldId id="258" r:id="rId13"/>
  </p:sldIdLst>
  <p:sldSz cx="9144000" cy="5143500" type="screen16x9"/>
  <p:notesSz cx="6858000" cy="9144000"/>
  <p:defaultTextStyle>
    <a:defPPr>
      <a:defRPr lang="zh-CN"/>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84B"/>
    <a:srgbClr val="25CD9B"/>
    <a:srgbClr val="20D0D7"/>
    <a:srgbClr val="7F7F7E"/>
    <a:srgbClr val="1C71C1"/>
    <a:srgbClr val="189DD8"/>
    <a:srgbClr val="D4D2D8"/>
    <a:srgbClr val="6BC47A"/>
    <a:srgbClr val="ACDEB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74"/>
  </p:normalViewPr>
  <p:slideViewPr>
    <p:cSldViewPr snapToGrid="0" snapToObjects="1">
      <p:cViewPr varScale="1">
        <p:scale>
          <a:sx n="109" d="100"/>
          <a:sy n="109" d="100"/>
        </p:scale>
        <p:origin x="125" y="62"/>
      </p:cViewPr>
      <p:guideLst>
        <p:guide orient="horz" pos="1620"/>
        <p:guide pos="2880"/>
      </p:guideLst>
    </p:cSldViewPr>
  </p:slideViewPr>
  <p:notesTextViewPr>
    <p:cViewPr>
      <p:scale>
        <a:sx n="100" d="100"/>
        <a:sy n="100" d="100"/>
      </p:scale>
      <p:origin x="0" y="0"/>
    </p:cViewPr>
  </p:notesTextViewPr>
  <p:notesViewPr>
    <p:cSldViewPr snapToGrid="0" snapToObjects="1">
      <p:cViewPr varScale="1">
        <p:scale>
          <a:sx n="99" d="100"/>
          <a:sy n="99" d="100"/>
        </p:scale>
        <p:origin x="4272"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a:extLst>
              <a:ext uri="{FF2B5EF4-FFF2-40B4-BE49-F238E27FC236}">
                <a16:creationId xmlns:a16="http://schemas.microsoft.com/office/drawing/2014/main" id="{C36E2F13-FB06-AE4C-9B82-937610C9CBC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a:extLst>
              <a:ext uri="{FF2B5EF4-FFF2-40B4-BE49-F238E27FC236}">
                <a16:creationId xmlns:a16="http://schemas.microsoft.com/office/drawing/2014/main" id="{27F9AC3E-0CB3-DB4D-BCD5-DB4A317189D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46F2619-9028-EE4E-BF14-93C92A40ADD0}" type="datetimeFigureOut">
              <a:rPr kumimoji="1" lang="zh-CN" altLang="en-US" smtClean="0"/>
              <a:t>2022/11/12</a:t>
            </a:fld>
            <a:endParaRPr kumimoji="1" lang="zh-CN" altLang="en-US"/>
          </a:p>
        </p:txBody>
      </p:sp>
      <p:sp>
        <p:nvSpPr>
          <p:cNvPr id="4" name="页脚占位符 3">
            <a:extLst>
              <a:ext uri="{FF2B5EF4-FFF2-40B4-BE49-F238E27FC236}">
                <a16:creationId xmlns:a16="http://schemas.microsoft.com/office/drawing/2014/main" id="{5B389B32-AC60-7545-91E9-AE3241EEFE8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CN" altLang="en-US"/>
          </a:p>
        </p:txBody>
      </p:sp>
      <p:sp>
        <p:nvSpPr>
          <p:cNvPr id="5" name="灯片编号占位符 4">
            <a:extLst>
              <a:ext uri="{FF2B5EF4-FFF2-40B4-BE49-F238E27FC236}">
                <a16:creationId xmlns:a16="http://schemas.microsoft.com/office/drawing/2014/main" id="{DBDB3350-BACD-ED49-AC43-FD25AB2C5EB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B5DEC89-47BA-D344-8469-5F383A51EA69}" type="slidenum">
              <a:rPr kumimoji="1" lang="zh-CN" altLang="en-US" smtClean="0"/>
              <a:t>‹#›</a:t>
            </a:fld>
            <a:endParaRPr kumimoji="1" lang="zh-CN" altLang="en-US"/>
          </a:p>
        </p:txBody>
      </p:sp>
    </p:spTree>
    <p:extLst>
      <p:ext uri="{BB962C8B-B14F-4D97-AF65-F5344CB8AC3E}">
        <p14:creationId xmlns:p14="http://schemas.microsoft.com/office/powerpoint/2010/main" val="4662105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C85422-F993-784F-BD4B-7DD7FA59294A}" type="datetimeFigureOut">
              <a:rPr kumimoji="1" lang="zh-CN" altLang="en-US" smtClean="0"/>
              <a:t>2022/11/12</a:t>
            </a:fld>
            <a:endParaRPr kumimoji="1"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978B85-7DAF-9E4D-842F-BF19A876262E}" type="slidenum">
              <a:rPr kumimoji="1" lang="zh-CN" altLang="en-US" smtClean="0"/>
              <a:t>‹#›</a:t>
            </a:fld>
            <a:endParaRPr kumimoji="1" lang="zh-CN" altLang="en-US"/>
          </a:p>
        </p:txBody>
      </p:sp>
    </p:spTree>
    <p:extLst>
      <p:ext uri="{BB962C8B-B14F-4D97-AF65-F5344CB8AC3E}">
        <p14:creationId xmlns:p14="http://schemas.microsoft.com/office/powerpoint/2010/main" val="2339365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458029D-574E-15FE-C245-1276642F24E8}"/>
              </a:ext>
            </a:extLst>
          </p:cNvPr>
          <p:cNvSpPr>
            <a:spLocks noGrp="1"/>
          </p:cNvSpPr>
          <p:nvPr>
            <p:ph type="title"/>
          </p:nvPr>
        </p:nvSpPr>
        <p:spPr>
          <a:xfrm>
            <a:off x="628650" y="274638"/>
            <a:ext cx="7886700" cy="993775"/>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1715741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4" name="日期占位符 3"/>
          <p:cNvSpPr>
            <a:spLocks noGrp="1"/>
          </p:cNvSpPr>
          <p:nvPr>
            <p:ph type="dt" sz="half" idx="10"/>
          </p:nvPr>
        </p:nvSpPr>
        <p:spPr>
          <a:xfrm>
            <a:off x="457200" y="4767264"/>
            <a:ext cx="2133600" cy="273844"/>
          </a:xfrm>
          <a:prstGeom prst="rect">
            <a:avLst/>
          </a:prstGeom>
        </p:spPr>
        <p:txBody>
          <a:bodyPr/>
          <a:lstStyle/>
          <a:p>
            <a:fld id="{226EC812-256B-DC49-8B02-A7174D7BE3C5}" type="datetime1">
              <a:rPr kumimoji="1" lang="zh-CN" altLang="en-US" smtClean="0"/>
              <a:t>2022/11/12</a:t>
            </a:fld>
            <a:endParaRPr kumimoji="1" lang="zh-CN" altLang="en-US"/>
          </a:p>
        </p:txBody>
      </p:sp>
      <p:sp>
        <p:nvSpPr>
          <p:cNvPr id="5" name="页脚占位符 4"/>
          <p:cNvSpPr>
            <a:spLocks noGrp="1"/>
          </p:cNvSpPr>
          <p:nvPr>
            <p:ph type="ftr" sz="quarter" idx="11"/>
          </p:nvPr>
        </p:nvSpPr>
        <p:spPr>
          <a:xfrm>
            <a:off x="3124200" y="4767264"/>
            <a:ext cx="2895600" cy="273844"/>
          </a:xfrm>
          <a:prstGeom prst="rect">
            <a:avLst/>
          </a:prstGeom>
        </p:spPr>
        <p:txBody>
          <a:bodyPr/>
          <a:lstStyle/>
          <a:p>
            <a:endParaRPr kumimoji="1" lang="zh-CN" altLang="en-US"/>
          </a:p>
        </p:txBody>
      </p:sp>
      <p:sp>
        <p:nvSpPr>
          <p:cNvPr id="6" name="幻灯片编号占位符 5"/>
          <p:cNvSpPr>
            <a:spLocks noGrp="1"/>
          </p:cNvSpPr>
          <p:nvPr>
            <p:ph type="sldNum" sz="quarter" idx="12"/>
          </p:nvPr>
        </p:nvSpPr>
        <p:spPr>
          <a:xfrm>
            <a:off x="6553200" y="4767264"/>
            <a:ext cx="2133600" cy="273844"/>
          </a:xfrm>
          <a:prstGeom prst="rect">
            <a:avLst/>
          </a:prstGeom>
        </p:spPr>
        <p:txBody>
          <a:bodyPr/>
          <a:lstStyle/>
          <a:p>
            <a:fld id="{D536D8EC-CC4B-5049-B4AB-30C5E66DA51C}" type="slidenum">
              <a:rPr kumimoji="1" lang="zh-CN" altLang="en-US" smtClean="0"/>
              <a:t>‹#›</a:t>
            </a:fld>
            <a:endParaRPr kumimoji="1" lang="zh-CN" altLang="en-US"/>
          </a:p>
        </p:txBody>
      </p:sp>
    </p:spTree>
    <p:extLst>
      <p:ext uri="{BB962C8B-B14F-4D97-AF65-F5344CB8AC3E}">
        <p14:creationId xmlns:p14="http://schemas.microsoft.com/office/powerpoint/2010/main" val="1888932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9"/>
            <a:ext cx="8229600" cy="857250"/>
          </a:xfrm>
          <a:prstGeom prst="rect">
            <a:avLst/>
          </a:prstGeom>
        </p:spPr>
        <p:txBody>
          <a:bodyPr/>
          <a:lstStyle/>
          <a:p>
            <a:r>
              <a:rPr kumimoji="1" lang="zh-CN" altLang="en-US"/>
              <a:t>单击此处编辑母版标题样式</a:t>
            </a:r>
          </a:p>
        </p:txBody>
      </p:sp>
      <p:sp>
        <p:nvSpPr>
          <p:cNvPr id="3" name="内容占位符 2"/>
          <p:cNvSpPr>
            <a:spLocks noGrp="1"/>
          </p:cNvSpPr>
          <p:nvPr>
            <p:ph idx="1"/>
          </p:nvPr>
        </p:nvSpPr>
        <p:spPr>
          <a:xfrm>
            <a:off x="457200" y="1200151"/>
            <a:ext cx="8229600" cy="3394472"/>
          </a:xfrm>
          <a:prstGeom prst="rect">
            <a:avLst/>
          </a:prstGeo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p:cNvSpPr>
            <a:spLocks noGrp="1"/>
          </p:cNvSpPr>
          <p:nvPr>
            <p:ph type="dt" sz="half" idx="10"/>
          </p:nvPr>
        </p:nvSpPr>
        <p:spPr>
          <a:xfrm>
            <a:off x="457200" y="4767264"/>
            <a:ext cx="2133600" cy="273844"/>
          </a:xfrm>
          <a:prstGeom prst="rect">
            <a:avLst/>
          </a:prstGeom>
        </p:spPr>
        <p:txBody>
          <a:bodyPr/>
          <a:lstStyle/>
          <a:p>
            <a:fld id="{6AB5E361-8C83-8641-A709-95A322151268}" type="datetime1">
              <a:rPr kumimoji="1" lang="zh-CN" altLang="en-US" smtClean="0"/>
              <a:t>2022/11/12</a:t>
            </a:fld>
            <a:endParaRPr kumimoji="1" lang="zh-CN" altLang="en-US"/>
          </a:p>
        </p:txBody>
      </p:sp>
      <p:sp>
        <p:nvSpPr>
          <p:cNvPr id="5" name="页脚占位符 4"/>
          <p:cNvSpPr>
            <a:spLocks noGrp="1"/>
          </p:cNvSpPr>
          <p:nvPr>
            <p:ph type="ftr" sz="quarter" idx="11"/>
          </p:nvPr>
        </p:nvSpPr>
        <p:spPr>
          <a:xfrm>
            <a:off x="3124200" y="4767264"/>
            <a:ext cx="2895600" cy="273844"/>
          </a:xfrm>
          <a:prstGeom prst="rect">
            <a:avLst/>
          </a:prstGeom>
        </p:spPr>
        <p:txBody>
          <a:bodyPr/>
          <a:lstStyle/>
          <a:p>
            <a:endParaRPr kumimoji="1" lang="zh-CN" altLang="en-US"/>
          </a:p>
        </p:txBody>
      </p:sp>
      <p:sp>
        <p:nvSpPr>
          <p:cNvPr id="6" name="幻灯片编号占位符 5"/>
          <p:cNvSpPr>
            <a:spLocks noGrp="1"/>
          </p:cNvSpPr>
          <p:nvPr>
            <p:ph type="sldNum" sz="quarter" idx="12"/>
          </p:nvPr>
        </p:nvSpPr>
        <p:spPr>
          <a:xfrm>
            <a:off x="6553200" y="4767264"/>
            <a:ext cx="2133600" cy="273844"/>
          </a:xfrm>
          <a:prstGeom prst="rect">
            <a:avLst/>
          </a:prstGeom>
        </p:spPr>
        <p:txBody>
          <a:bodyPr/>
          <a:lstStyle/>
          <a:p>
            <a:fld id="{D536D8EC-CC4B-5049-B4AB-30C5E66DA51C}" type="slidenum">
              <a:rPr kumimoji="1" lang="zh-CN" altLang="en-US" smtClean="0"/>
              <a:t>‹#›</a:t>
            </a:fld>
            <a:endParaRPr kumimoji="1" lang="zh-CN" altLang="en-US"/>
          </a:p>
        </p:txBody>
      </p:sp>
    </p:spTree>
    <p:extLst>
      <p:ext uri="{BB962C8B-B14F-4D97-AF65-F5344CB8AC3E}">
        <p14:creationId xmlns:p14="http://schemas.microsoft.com/office/powerpoint/2010/main" val="3364613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457200" y="4767264"/>
            <a:ext cx="2133600" cy="273844"/>
          </a:xfrm>
          <a:prstGeom prst="rect">
            <a:avLst/>
          </a:prstGeom>
        </p:spPr>
        <p:txBody>
          <a:bodyPr/>
          <a:lstStyle/>
          <a:p>
            <a:fld id="{E43E9722-5AAE-9947-B5E1-1FED68E19A0F}" type="datetime1">
              <a:rPr kumimoji="1" lang="zh-CN" altLang="en-US" smtClean="0"/>
              <a:t>2022/11/12</a:t>
            </a:fld>
            <a:endParaRPr kumimoji="1" lang="zh-CN" altLang="en-US"/>
          </a:p>
        </p:txBody>
      </p:sp>
      <p:sp>
        <p:nvSpPr>
          <p:cNvPr id="3" name="页脚占位符 2"/>
          <p:cNvSpPr>
            <a:spLocks noGrp="1"/>
          </p:cNvSpPr>
          <p:nvPr>
            <p:ph type="ftr" sz="quarter" idx="11"/>
          </p:nvPr>
        </p:nvSpPr>
        <p:spPr>
          <a:xfrm>
            <a:off x="3124200" y="4767264"/>
            <a:ext cx="2895600" cy="273844"/>
          </a:xfrm>
          <a:prstGeom prst="rect">
            <a:avLst/>
          </a:prstGeom>
        </p:spPr>
        <p:txBody>
          <a:bodyPr/>
          <a:lstStyle/>
          <a:p>
            <a:endParaRPr kumimoji="1" lang="zh-CN" altLang="en-US"/>
          </a:p>
        </p:txBody>
      </p:sp>
      <p:sp>
        <p:nvSpPr>
          <p:cNvPr id="4" name="幻灯片编号占位符 3"/>
          <p:cNvSpPr>
            <a:spLocks noGrp="1"/>
          </p:cNvSpPr>
          <p:nvPr>
            <p:ph type="sldNum" sz="quarter" idx="12"/>
          </p:nvPr>
        </p:nvSpPr>
        <p:spPr>
          <a:xfrm>
            <a:off x="6553200" y="4767264"/>
            <a:ext cx="2133600" cy="273844"/>
          </a:xfrm>
          <a:prstGeom prst="rect">
            <a:avLst/>
          </a:prstGeom>
        </p:spPr>
        <p:txBody>
          <a:bodyPr/>
          <a:lstStyle/>
          <a:p>
            <a:fld id="{D536D8EC-CC4B-5049-B4AB-30C5E66DA51C}" type="slidenum">
              <a:rPr kumimoji="1" lang="zh-CN" altLang="en-US" smtClean="0"/>
              <a:t>‹#›</a:t>
            </a:fld>
            <a:endParaRPr kumimoji="1" lang="zh-CN" altLang="en-US"/>
          </a:p>
        </p:txBody>
      </p:sp>
    </p:spTree>
    <p:extLst>
      <p:ext uri="{BB962C8B-B14F-4D97-AF65-F5344CB8AC3E}">
        <p14:creationId xmlns:p14="http://schemas.microsoft.com/office/powerpoint/2010/main" val="86297791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图片 5" descr="360logo.png">
            <a:extLst>
              <a:ext uri="{FF2B5EF4-FFF2-40B4-BE49-F238E27FC236}">
                <a16:creationId xmlns:a16="http://schemas.microsoft.com/office/drawing/2014/main" id="{5D7AA14E-A739-8847-91DA-6575FAE42557}"/>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7743206" y="188414"/>
            <a:ext cx="1142665" cy="322250"/>
          </a:xfrm>
          <a:prstGeom prst="rect">
            <a:avLst/>
          </a:prstGeom>
        </p:spPr>
      </p:pic>
    </p:spTree>
    <p:extLst>
      <p:ext uri="{BB962C8B-B14F-4D97-AF65-F5344CB8AC3E}">
        <p14:creationId xmlns:p14="http://schemas.microsoft.com/office/powerpoint/2010/main" val="4206341614"/>
      </p:ext>
    </p:extLst>
  </p:cSld>
  <p:clrMap bg1="lt1" tx1="dk1" bg2="lt2" tx2="dk2" accent1="accent1" accent2="accent2" accent3="accent3" accent4="accent4" accent5="accent5" accent6="accent6" hlink="hlink" folHlink="folHlink"/>
  <p:sldLayoutIdLst>
    <p:sldLayoutId id="2147483656" r:id="rId1"/>
    <p:sldLayoutId id="2147483649" r:id="rId2"/>
    <p:sldLayoutId id="2147483650" r:id="rId3"/>
    <p:sldLayoutId id="2147483655" r:id="rId4"/>
  </p:sldLayoutIdLst>
  <p:hf hdr="0" ftr="0" dt="0"/>
  <p:txStyles>
    <p:titleStyle>
      <a:lvl1pPr algn="ctr" defTabSz="609585" rtl="0" eaLnBrk="1" latinLnBrk="0" hangingPunct="1">
        <a:spcBef>
          <a:spcPct val="0"/>
        </a:spcBef>
        <a:buNone/>
        <a:defRPr sz="5867" kern="1200">
          <a:solidFill>
            <a:schemeClr val="tx1"/>
          </a:solidFill>
          <a:latin typeface="+mj-lt"/>
          <a:ea typeface="+mj-ea"/>
          <a:cs typeface="+mj-cs"/>
        </a:defRPr>
      </a:lvl1pPr>
    </p:titleStyle>
    <p:bodyStyle>
      <a:lvl1pPr marL="457189" indent="-457189" algn="l" defTabSz="609585" rtl="0" eaLnBrk="1" latinLnBrk="0" hangingPunct="1">
        <a:spcBef>
          <a:spcPct val="20000"/>
        </a:spcBef>
        <a:buFont typeface="Arial"/>
        <a:buChar char="•"/>
        <a:defRPr sz="4267" kern="1200">
          <a:solidFill>
            <a:schemeClr val="tx1"/>
          </a:solidFill>
          <a:latin typeface="+mn-lt"/>
          <a:ea typeface="+mn-ea"/>
          <a:cs typeface="+mn-cs"/>
        </a:defRPr>
      </a:lvl1pPr>
      <a:lvl2pPr marL="990575" indent="-380990" algn="l" defTabSz="609585" rtl="0" eaLnBrk="1" latinLnBrk="0" hangingPunct="1">
        <a:spcBef>
          <a:spcPct val="20000"/>
        </a:spcBef>
        <a:buFont typeface="Arial"/>
        <a:buChar char="–"/>
        <a:defRPr sz="3733" kern="1200">
          <a:solidFill>
            <a:schemeClr val="tx1"/>
          </a:solidFill>
          <a:latin typeface="+mn-lt"/>
          <a:ea typeface="+mn-ea"/>
          <a:cs typeface="+mn-cs"/>
        </a:defRPr>
      </a:lvl2pPr>
      <a:lvl3pPr marL="1523962" indent="-304792" algn="l" defTabSz="609585" rtl="0" eaLnBrk="1" latinLnBrk="0" hangingPunct="1">
        <a:spcBef>
          <a:spcPct val="20000"/>
        </a:spcBef>
        <a:buFont typeface="Arial"/>
        <a:buChar char="•"/>
        <a:defRPr sz="3200" kern="1200">
          <a:solidFill>
            <a:schemeClr val="tx1"/>
          </a:solidFill>
          <a:latin typeface="+mn-lt"/>
          <a:ea typeface="+mn-ea"/>
          <a:cs typeface="+mn-cs"/>
        </a:defRPr>
      </a:lvl3pPr>
      <a:lvl4pPr marL="2133547" indent="-304792" algn="l" defTabSz="609585" rtl="0" eaLnBrk="1" latinLnBrk="0" hangingPunct="1">
        <a:spcBef>
          <a:spcPct val="20000"/>
        </a:spcBef>
        <a:buFont typeface="Arial"/>
        <a:buChar char="–"/>
        <a:defRPr sz="2667" kern="1200">
          <a:solidFill>
            <a:schemeClr val="tx1"/>
          </a:solidFill>
          <a:latin typeface="+mn-lt"/>
          <a:ea typeface="+mn-ea"/>
          <a:cs typeface="+mn-cs"/>
        </a:defRPr>
      </a:lvl4pPr>
      <a:lvl5pPr marL="2743131" indent="-304792" algn="l" defTabSz="609585" rtl="0" eaLnBrk="1" latinLnBrk="0" hangingPunct="1">
        <a:spcBef>
          <a:spcPct val="20000"/>
        </a:spcBef>
        <a:buFont typeface="Arial"/>
        <a:buChar char="»"/>
        <a:defRPr sz="2667" kern="1200">
          <a:solidFill>
            <a:schemeClr val="tx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zh-CN"/>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github.com/penybai/vpp-docs/blob/master/Source-Code-Analysis/plugins_udpi.md" TargetMode="External"/><Relationship Id="rId2" Type="http://schemas.openxmlformats.org/officeDocument/2006/relationships/hyperlink" Target="https://wiki.fd.io/view/UDPI" TargetMode="External"/><Relationship Id="rId1" Type="http://schemas.openxmlformats.org/officeDocument/2006/relationships/slideLayout" Target="../slideLayouts/slideLayout3.xml"/><Relationship Id="rId6" Type="http://schemas.openxmlformats.org/officeDocument/2006/relationships/hyperlink" Target="https://github.com/xdp-project/xdp-tutorial" TargetMode="External"/><Relationship Id="rId5" Type="http://schemas.openxmlformats.org/officeDocument/2006/relationships/hyperlink" Target="https://www.cnblogs.com/vancasola/p/8934122.html" TargetMode="External"/><Relationship Id="rId4" Type="http://schemas.openxmlformats.org/officeDocument/2006/relationships/hyperlink" Target="https://github.com/F-Stack/f-stack"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3.xml"/><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矩形 5"/>
          <p:cNvSpPr/>
          <p:nvPr/>
        </p:nvSpPr>
        <p:spPr>
          <a:xfrm>
            <a:off x="2083188" y="1566369"/>
            <a:ext cx="4977645" cy="666786"/>
          </a:xfrm>
          <a:prstGeom prst="rect">
            <a:avLst/>
          </a:prstGeom>
        </p:spPr>
        <p:txBody>
          <a:bodyPr wrap="none" anchor="ctr" anchorCtr="0">
            <a:spAutoFit/>
          </a:bodyPr>
          <a:lstStyle/>
          <a:p>
            <a:pPr algn="ctr"/>
            <a:r>
              <a:rPr lang="zh-CN" altLang="en-US" sz="3733" dirty="0">
                <a:solidFill>
                  <a:srgbClr val="00A84B"/>
                </a:solidFill>
                <a:latin typeface="方正兰亭粗黑简体" panose="03000509000000000000" pitchFamily="65" charset="-122"/>
                <a:ea typeface="方正兰亭粗黑简体" panose="03000509000000000000" pitchFamily="65" charset="-122"/>
              </a:rPr>
              <a:t>安全产品与高性能定制</a:t>
            </a:r>
          </a:p>
        </p:txBody>
      </p:sp>
      <p:sp>
        <p:nvSpPr>
          <p:cNvPr id="10" name="副标题 2">
            <a:extLst>
              <a:ext uri="{FF2B5EF4-FFF2-40B4-BE49-F238E27FC236}">
                <a16:creationId xmlns:a16="http://schemas.microsoft.com/office/drawing/2014/main" id="{37126008-6558-344B-B6A3-22162148DD3B}"/>
              </a:ext>
            </a:extLst>
          </p:cNvPr>
          <p:cNvSpPr txBox="1">
            <a:spLocks/>
          </p:cNvSpPr>
          <p:nvPr/>
        </p:nvSpPr>
        <p:spPr>
          <a:xfrm>
            <a:off x="1426896" y="2198193"/>
            <a:ext cx="6225152" cy="408188"/>
          </a:xfrm>
          <a:prstGeom prst="rect">
            <a:avLst/>
          </a:prstGeom>
        </p:spPr>
        <p:txBody>
          <a:bodyPr vert="horz" lIns="91440" tIns="45720" rIns="91440" bIns="45720" rtlCol="0" anchor="ctr" anchorCtr="0">
            <a:noAutofit/>
          </a:bodyPr>
          <a:lstStyle>
            <a:lvl1pPr marL="457189" indent="-457189" algn="l" defTabSz="609585" rtl="0" eaLnBrk="1" latinLnBrk="0" hangingPunct="1">
              <a:spcBef>
                <a:spcPct val="20000"/>
              </a:spcBef>
              <a:buFont typeface="Arial"/>
              <a:buChar char="•"/>
              <a:defRPr sz="4267" kern="1200">
                <a:solidFill>
                  <a:schemeClr val="tx1"/>
                </a:solidFill>
                <a:latin typeface="+mn-lt"/>
                <a:ea typeface="+mn-ea"/>
                <a:cs typeface="+mn-cs"/>
              </a:defRPr>
            </a:lvl1pPr>
            <a:lvl2pPr marL="990575" indent="-380990" algn="l" defTabSz="609585" rtl="0" eaLnBrk="1" latinLnBrk="0" hangingPunct="1">
              <a:spcBef>
                <a:spcPct val="20000"/>
              </a:spcBef>
              <a:buFont typeface="Arial"/>
              <a:buChar char="–"/>
              <a:defRPr sz="3733" kern="1200">
                <a:solidFill>
                  <a:schemeClr val="tx1"/>
                </a:solidFill>
                <a:latin typeface="+mn-lt"/>
                <a:ea typeface="+mn-ea"/>
                <a:cs typeface="+mn-cs"/>
              </a:defRPr>
            </a:lvl2pPr>
            <a:lvl3pPr marL="1523962" indent="-304792" algn="l" defTabSz="609585" rtl="0" eaLnBrk="1" latinLnBrk="0" hangingPunct="1">
              <a:spcBef>
                <a:spcPct val="20000"/>
              </a:spcBef>
              <a:buFont typeface="Arial"/>
              <a:buChar char="•"/>
              <a:defRPr sz="3200" kern="1200">
                <a:solidFill>
                  <a:schemeClr val="tx1"/>
                </a:solidFill>
                <a:latin typeface="+mn-lt"/>
                <a:ea typeface="+mn-ea"/>
                <a:cs typeface="+mn-cs"/>
              </a:defRPr>
            </a:lvl3pPr>
            <a:lvl4pPr marL="2133547" indent="-304792" algn="l" defTabSz="609585" rtl="0" eaLnBrk="1" latinLnBrk="0" hangingPunct="1">
              <a:spcBef>
                <a:spcPct val="20000"/>
              </a:spcBef>
              <a:buFont typeface="Arial"/>
              <a:buChar char="–"/>
              <a:defRPr sz="2667" kern="1200">
                <a:solidFill>
                  <a:schemeClr val="tx1"/>
                </a:solidFill>
                <a:latin typeface="+mn-lt"/>
                <a:ea typeface="+mn-ea"/>
                <a:cs typeface="+mn-cs"/>
              </a:defRPr>
            </a:lvl4pPr>
            <a:lvl5pPr marL="2743131" indent="-304792" algn="l" defTabSz="609585" rtl="0" eaLnBrk="1" latinLnBrk="0" hangingPunct="1">
              <a:spcBef>
                <a:spcPct val="20000"/>
              </a:spcBef>
              <a:buFont typeface="Arial"/>
              <a:buChar char="»"/>
              <a:defRPr sz="2667" kern="1200">
                <a:solidFill>
                  <a:schemeClr val="tx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marL="0" indent="0" algn="ctr">
              <a:buNone/>
            </a:pPr>
            <a:endParaRPr kumimoji="1" lang="zh-CN" altLang="en-US" sz="2250" dirty="0">
              <a:solidFill>
                <a:schemeClr val="tx1">
                  <a:lumMod val="50000"/>
                  <a:lumOff val="50000"/>
                </a:schemeClr>
              </a:solidFill>
              <a:latin typeface="Microsoft YaHei" panose="020B0503020204020204" pitchFamily="34" charset="-122"/>
              <a:ea typeface="Microsoft YaHei" panose="020B0503020204020204" pitchFamily="34" charset="-122"/>
            </a:endParaRPr>
          </a:p>
        </p:txBody>
      </p:sp>
      <p:sp>
        <p:nvSpPr>
          <p:cNvPr id="11" name="副标题 2">
            <a:extLst>
              <a:ext uri="{FF2B5EF4-FFF2-40B4-BE49-F238E27FC236}">
                <a16:creationId xmlns:a16="http://schemas.microsoft.com/office/drawing/2014/main" id="{8E2104C1-649B-A747-B7AA-AE113275E69E}"/>
              </a:ext>
            </a:extLst>
          </p:cNvPr>
          <p:cNvSpPr txBox="1">
            <a:spLocks/>
          </p:cNvSpPr>
          <p:nvPr/>
        </p:nvSpPr>
        <p:spPr>
          <a:xfrm>
            <a:off x="3576572" y="3074768"/>
            <a:ext cx="1990853" cy="371081"/>
          </a:xfrm>
          <a:prstGeom prst="rect">
            <a:avLst/>
          </a:prstGeom>
        </p:spPr>
        <p:txBody>
          <a:bodyPr vert="horz" lIns="68580" tIns="0" rIns="68580" bIns="34290" rtlCol="0" anchor="ctr" anchorCtr="0">
            <a:normAutofit/>
          </a:bodyPr>
          <a:lstStyle>
            <a:lvl1pPr marL="0" indent="0" algn="l" defTabSz="914400" rtl="0" eaLnBrk="1" latinLnBrk="0" hangingPunct="1">
              <a:lnSpc>
                <a:spcPct val="100000"/>
              </a:lnSpc>
              <a:spcBef>
                <a:spcPts val="1000"/>
              </a:spcBef>
              <a:buClr>
                <a:schemeClr val="accent1"/>
              </a:buClr>
              <a:buSzPct val="110000"/>
              <a:buFont typeface="Wingdings" panose="05000000000000000000" pitchFamily="2" charset="2"/>
              <a:buNone/>
              <a:defRPr sz="2200" b="0" i="0" kern="1200">
                <a:solidFill>
                  <a:schemeClr val="tx1">
                    <a:lumMod val="75000"/>
                    <a:lumOff val="25000"/>
                  </a:schemeClr>
                </a:solidFill>
                <a:effectLst/>
                <a:latin typeface="Lantinghei SC Extralight" panose="02000000000000000000" pitchFamily="2" charset="-122"/>
                <a:ea typeface="Lantinghei SC Extralight" panose="02000000000000000000" pitchFamily="2" charset="-122"/>
                <a:cs typeface="+mn-cs"/>
              </a:defRPr>
            </a:lvl1pPr>
            <a:lvl2pPr marL="457200" indent="0" algn="ctr" defTabSz="914400" rtl="0" eaLnBrk="1" latinLnBrk="0" hangingPunct="1">
              <a:lnSpc>
                <a:spcPct val="120000"/>
              </a:lnSpc>
              <a:spcBef>
                <a:spcPts val="500"/>
              </a:spcBef>
              <a:buClr>
                <a:schemeClr val="accent1"/>
              </a:buClr>
              <a:buSzPct val="110000"/>
              <a:buFont typeface="Wingdings" panose="05000000000000000000" pitchFamily="2" charset="2"/>
              <a:buNone/>
              <a:defRPr sz="1800" kern="120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10000"/>
              <a:buFont typeface="Wingdings" panose="05000000000000000000" pitchFamily="2" charset="2"/>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10000"/>
              <a:buFont typeface="Wingdings" panose="05000000000000000000" pitchFamily="2" charset="2"/>
              <a:buNone/>
              <a:defRPr sz="1600" kern="120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10000"/>
              <a:buFont typeface="Wingdings" panose="05000000000000000000" pitchFamily="2" charset="2"/>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10000"/>
              <a:buFont typeface="Wingdings" panose="05000000000000000000" pitchFamily="2" charset="2"/>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10000"/>
              <a:buFont typeface="Wingdings" panose="05000000000000000000" pitchFamily="2" charset="2"/>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10000"/>
              <a:buFont typeface="Wingdings" panose="05000000000000000000" pitchFamily="2" charset="2"/>
              <a:buNone/>
              <a:defRPr sz="1600" kern="120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10000"/>
              <a:buFont typeface="Wingdings" panose="05000000000000000000" pitchFamily="2" charset="2"/>
              <a:buNone/>
              <a:defRPr sz="1600" kern="1200">
                <a:solidFill>
                  <a:schemeClr val="tx1"/>
                </a:solidFill>
                <a:effectLst/>
                <a:latin typeface="+mn-lt"/>
                <a:ea typeface="+mn-ea"/>
                <a:cs typeface="+mn-cs"/>
              </a:defRPr>
            </a:lvl9pPr>
          </a:lstStyle>
          <a:p>
            <a:pPr algn="ctr"/>
            <a:r>
              <a:rPr kumimoji="1" lang="zh-CN" altLang="en-US" sz="1350" dirty="0">
                <a:solidFill>
                  <a:schemeClr val="tx1">
                    <a:lumMod val="50000"/>
                    <a:lumOff val="50000"/>
                  </a:schemeClr>
                </a:solidFill>
                <a:latin typeface="Microsoft YaHei Light" panose="020B0502040204020203" pitchFamily="34" charset="-122"/>
                <a:ea typeface="Microsoft YaHei Light" panose="020B0502040204020203" pitchFamily="34" charset="-122"/>
              </a:rPr>
              <a:t>作者 日期 </a:t>
            </a:r>
            <a:r>
              <a:rPr kumimoji="1" lang="en-US" altLang="zh-CN" sz="1350" dirty="0">
                <a:solidFill>
                  <a:schemeClr val="tx1">
                    <a:lumMod val="50000"/>
                    <a:lumOff val="50000"/>
                  </a:schemeClr>
                </a:solidFill>
                <a:latin typeface="Microsoft YaHei Light" panose="020B0502040204020203" pitchFamily="34" charset="-122"/>
                <a:ea typeface="Microsoft YaHei Light" panose="020B0502040204020203" pitchFamily="34" charset="-122"/>
              </a:rPr>
              <a:t>18</a:t>
            </a:r>
            <a:r>
              <a:rPr kumimoji="1" lang="zh-CN" altLang="en-US" sz="1350" dirty="0">
                <a:solidFill>
                  <a:schemeClr val="tx1">
                    <a:lumMod val="50000"/>
                    <a:lumOff val="50000"/>
                  </a:schemeClr>
                </a:solidFill>
                <a:latin typeface="Microsoft YaHei Light" panose="020B0502040204020203" pitchFamily="34" charset="-122"/>
                <a:ea typeface="Microsoft YaHei Light" panose="020B0502040204020203" pitchFamily="34" charset="-122"/>
              </a:rPr>
              <a:t>号字</a:t>
            </a:r>
          </a:p>
        </p:txBody>
      </p:sp>
    </p:spTree>
    <p:extLst>
      <p:ext uri="{BB962C8B-B14F-4D97-AF65-F5344CB8AC3E}">
        <p14:creationId xmlns:p14="http://schemas.microsoft.com/office/powerpoint/2010/main" val="14533762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a:extLst>
              <a:ext uri="{FF2B5EF4-FFF2-40B4-BE49-F238E27FC236}">
                <a16:creationId xmlns:a16="http://schemas.microsoft.com/office/drawing/2014/main" id="{21BE72F2-D79D-1844-B1A8-8318FDCA8E50}"/>
              </a:ext>
            </a:extLst>
          </p:cNvPr>
          <p:cNvGrpSpPr/>
          <p:nvPr/>
        </p:nvGrpSpPr>
        <p:grpSpPr>
          <a:xfrm>
            <a:off x="-1" y="65149"/>
            <a:ext cx="3336295" cy="770820"/>
            <a:chOff x="-1" y="-408090"/>
            <a:chExt cx="3336295" cy="770820"/>
          </a:xfrm>
        </p:grpSpPr>
        <p:sp>
          <p:nvSpPr>
            <p:cNvPr id="10" name="矩形 9">
              <a:extLst>
                <a:ext uri="{FF2B5EF4-FFF2-40B4-BE49-F238E27FC236}">
                  <a16:creationId xmlns:a16="http://schemas.microsoft.com/office/drawing/2014/main" id="{0E411B73-6FC6-5B49-98FE-782BD1CC368F}"/>
                </a:ext>
              </a:extLst>
            </p:cNvPr>
            <p:cNvSpPr/>
            <p:nvPr/>
          </p:nvSpPr>
          <p:spPr>
            <a:xfrm>
              <a:off x="529773" y="-408090"/>
              <a:ext cx="1787669" cy="477054"/>
            </a:xfrm>
            <a:prstGeom prst="rect">
              <a:avLst/>
            </a:prstGeom>
          </p:spPr>
          <p:txBody>
            <a:bodyPr wrap="none" anchor="ctr" anchorCtr="0">
              <a:spAutoFit/>
            </a:bodyPr>
            <a:lstStyle/>
            <a:p>
              <a:r>
                <a:rPr lang="zh-CN" altLang="en-US" sz="2500" dirty="0">
                  <a:solidFill>
                    <a:srgbClr val="00A84B"/>
                  </a:solidFill>
                  <a:latin typeface="方正兰亭粗黑简体" panose="03000509000000000000" pitchFamily="65" charset="-122"/>
                  <a:ea typeface="方正兰亭粗黑简体" panose="03000509000000000000" pitchFamily="65" charset="-122"/>
                </a:rPr>
                <a:t>高性能网关</a:t>
              </a:r>
            </a:p>
          </p:txBody>
        </p:sp>
        <p:sp>
          <p:nvSpPr>
            <p:cNvPr id="11" name="文本框 10">
              <a:extLst>
                <a:ext uri="{FF2B5EF4-FFF2-40B4-BE49-F238E27FC236}">
                  <a16:creationId xmlns:a16="http://schemas.microsoft.com/office/drawing/2014/main" id="{B131A7D2-D61B-EC46-97A2-95496F6D36C7}"/>
                </a:ext>
              </a:extLst>
            </p:cNvPr>
            <p:cNvSpPr txBox="1"/>
            <p:nvPr/>
          </p:nvSpPr>
          <p:spPr>
            <a:xfrm>
              <a:off x="529772" y="-35071"/>
              <a:ext cx="2806522" cy="397801"/>
            </a:xfrm>
            <a:prstGeom prst="rect">
              <a:avLst/>
            </a:prstGeom>
            <a:noFill/>
          </p:spPr>
          <p:txBody>
            <a:bodyPr wrap="square" rtlCol="0">
              <a:spAutoFit/>
            </a:bodyPr>
            <a:lstStyle/>
            <a:p>
              <a:pPr>
                <a:lnSpc>
                  <a:spcPct val="150000"/>
                </a:lnSpc>
              </a:pPr>
              <a:endParaRPr kumimoji="1" lang="zh-CN" altLang="en-US" sz="1500" dirty="0">
                <a:solidFill>
                  <a:srgbClr val="00AB3D"/>
                </a:solidFill>
                <a:latin typeface="Microsoft YaHei" panose="020B0503020204020204" pitchFamily="34" charset="-122"/>
                <a:ea typeface="Microsoft YaHei" panose="020B0503020204020204" pitchFamily="34" charset="-122"/>
              </a:endParaRPr>
            </a:p>
          </p:txBody>
        </p:sp>
        <p:sp>
          <p:nvSpPr>
            <p:cNvPr id="12" name="矩形 11">
              <a:extLst>
                <a:ext uri="{FF2B5EF4-FFF2-40B4-BE49-F238E27FC236}">
                  <a16:creationId xmlns:a16="http://schemas.microsoft.com/office/drawing/2014/main" id="{7054D461-C41A-DA4E-999A-D63615E8F443}"/>
                </a:ext>
              </a:extLst>
            </p:cNvPr>
            <p:cNvSpPr/>
            <p:nvPr/>
          </p:nvSpPr>
          <p:spPr>
            <a:xfrm>
              <a:off x="-1" y="-246544"/>
              <a:ext cx="238527" cy="477054"/>
            </a:xfrm>
            <a:prstGeom prst="rect">
              <a:avLst/>
            </a:prstGeom>
            <a:solidFill>
              <a:srgbClr val="00AB3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a:p>
          </p:txBody>
        </p:sp>
      </p:grpSp>
      <p:sp>
        <p:nvSpPr>
          <p:cNvPr id="13" name="灯片编号占位符 3">
            <a:extLst>
              <a:ext uri="{FF2B5EF4-FFF2-40B4-BE49-F238E27FC236}">
                <a16:creationId xmlns:a16="http://schemas.microsoft.com/office/drawing/2014/main" id="{738BC10A-87F0-F14F-BE41-8086620971D8}"/>
              </a:ext>
            </a:extLst>
          </p:cNvPr>
          <p:cNvSpPr>
            <a:spLocks noGrp="1"/>
          </p:cNvSpPr>
          <p:nvPr>
            <p:ph type="sldNum" sz="quarter" idx="12"/>
          </p:nvPr>
        </p:nvSpPr>
        <p:spPr>
          <a:xfrm>
            <a:off x="1" y="4778375"/>
            <a:ext cx="628185" cy="365125"/>
          </a:xfrm>
        </p:spPr>
        <p:txBody>
          <a:bodyPr/>
          <a:lstStyle/>
          <a:p>
            <a:r>
              <a:rPr kumimoji="1" lang="en-US" altLang="zh-CN" dirty="0">
                <a:solidFill>
                  <a:srgbClr val="00A84B"/>
                </a:solidFill>
              </a:rPr>
              <a:t>0</a:t>
            </a:r>
            <a:fld id="{D536D8EC-CC4B-5049-B4AB-30C5E66DA51C}" type="slidenum">
              <a:rPr kumimoji="1" lang="zh-CN" altLang="en-US" smtClean="0">
                <a:solidFill>
                  <a:srgbClr val="00A84B"/>
                </a:solidFill>
              </a:rPr>
              <a:t>10</a:t>
            </a:fld>
            <a:r>
              <a:rPr kumimoji="1" lang="en-US" altLang="zh-CN" dirty="0">
                <a:solidFill>
                  <a:srgbClr val="00A84B"/>
                </a:solidFill>
              </a:rPr>
              <a:t>.</a:t>
            </a:r>
            <a:endParaRPr kumimoji="1" lang="zh-CN" altLang="en-US" dirty="0">
              <a:solidFill>
                <a:srgbClr val="00A84B"/>
              </a:solidFill>
            </a:endParaRPr>
          </a:p>
        </p:txBody>
      </p:sp>
      <p:sp>
        <p:nvSpPr>
          <p:cNvPr id="2" name="文本框 1">
            <a:extLst>
              <a:ext uri="{FF2B5EF4-FFF2-40B4-BE49-F238E27FC236}">
                <a16:creationId xmlns:a16="http://schemas.microsoft.com/office/drawing/2014/main" id="{80D0D38F-8A92-89CF-FC92-4DDEAB59FC89}"/>
              </a:ext>
            </a:extLst>
          </p:cNvPr>
          <p:cNvSpPr txBox="1"/>
          <p:nvPr/>
        </p:nvSpPr>
        <p:spPr>
          <a:xfrm>
            <a:off x="238526" y="835969"/>
            <a:ext cx="8705449" cy="1477328"/>
          </a:xfrm>
          <a:prstGeom prst="rect">
            <a:avLst/>
          </a:prstGeom>
          <a:noFill/>
        </p:spPr>
        <p:txBody>
          <a:bodyPr wrap="square" rtlCol="0">
            <a:spAutoFit/>
          </a:bodyPr>
          <a:lstStyle/>
          <a:p>
            <a:r>
              <a:rPr lang="en-US" altLang="zh-CN" dirty="0"/>
              <a:t>1</a:t>
            </a:r>
            <a:r>
              <a:rPr lang="zh-CN" altLang="en-US" dirty="0"/>
              <a:t> </a:t>
            </a:r>
            <a:r>
              <a:rPr lang="en-US" altLang="zh-CN" dirty="0"/>
              <a:t>Linux </a:t>
            </a:r>
            <a:r>
              <a:rPr lang="zh-CN" altLang="en-US" dirty="0"/>
              <a:t>内核裁剪与功能开发</a:t>
            </a:r>
            <a:endParaRPr lang="en-US" altLang="zh-CN" dirty="0"/>
          </a:p>
          <a:p>
            <a:endParaRPr lang="en-US" altLang="zh-CN" dirty="0"/>
          </a:p>
          <a:p>
            <a:r>
              <a:rPr lang="en-US" altLang="zh-CN" dirty="0"/>
              <a:t>2 </a:t>
            </a:r>
            <a:r>
              <a:rPr lang="zh-CN" altLang="en-US" dirty="0"/>
              <a:t>驱动开发 主要是驱动移植 交换芯片驱动</a:t>
            </a:r>
            <a:endParaRPr lang="en-US" altLang="zh-CN" dirty="0"/>
          </a:p>
          <a:p>
            <a:endParaRPr lang="en-US" altLang="zh-CN" dirty="0"/>
          </a:p>
          <a:p>
            <a:r>
              <a:rPr lang="en-US" altLang="zh-CN" dirty="0"/>
              <a:t>3 </a:t>
            </a:r>
            <a:r>
              <a:rPr lang="zh-CN" altLang="en-US" dirty="0"/>
              <a:t>协议栈开发</a:t>
            </a:r>
            <a:endParaRPr lang="en-US" altLang="zh-CN" dirty="0"/>
          </a:p>
        </p:txBody>
      </p:sp>
    </p:spTree>
    <p:extLst>
      <p:ext uri="{BB962C8B-B14F-4D97-AF65-F5344CB8AC3E}">
        <p14:creationId xmlns:p14="http://schemas.microsoft.com/office/powerpoint/2010/main" val="6995622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a:extLst>
              <a:ext uri="{FF2B5EF4-FFF2-40B4-BE49-F238E27FC236}">
                <a16:creationId xmlns:a16="http://schemas.microsoft.com/office/drawing/2014/main" id="{21BE72F2-D79D-1844-B1A8-8318FDCA8E50}"/>
              </a:ext>
            </a:extLst>
          </p:cNvPr>
          <p:cNvGrpSpPr/>
          <p:nvPr/>
        </p:nvGrpSpPr>
        <p:grpSpPr>
          <a:xfrm>
            <a:off x="-1" y="65149"/>
            <a:ext cx="3336295" cy="770820"/>
            <a:chOff x="-1" y="-408090"/>
            <a:chExt cx="3336295" cy="770820"/>
          </a:xfrm>
        </p:grpSpPr>
        <p:sp>
          <p:nvSpPr>
            <p:cNvPr id="10" name="矩形 9">
              <a:extLst>
                <a:ext uri="{FF2B5EF4-FFF2-40B4-BE49-F238E27FC236}">
                  <a16:creationId xmlns:a16="http://schemas.microsoft.com/office/drawing/2014/main" id="{0E411B73-6FC6-5B49-98FE-782BD1CC368F}"/>
                </a:ext>
              </a:extLst>
            </p:cNvPr>
            <p:cNvSpPr/>
            <p:nvPr/>
          </p:nvSpPr>
          <p:spPr>
            <a:xfrm>
              <a:off x="529773" y="-408090"/>
              <a:ext cx="1787669" cy="477054"/>
            </a:xfrm>
            <a:prstGeom prst="rect">
              <a:avLst/>
            </a:prstGeom>
          </p:spPr>
          <p:txBody>
            <a:bodyPr wrap="none" anchor="ctr" anchorCtr="0">
              <a:spAutoFit/>
            </a:bodyPr>
            <a:lstStyle/>
            <a:p>
              <a:r>
                <a:rPr lang="zh-CN" altLang="en-US" sz="2500" dirty="0">
                  <a:solidFill>
                    <a:srgbClr val="00A84B"/>
                  </a:solidFill>
                  <a:latin typeface="方正兰亭粗黑简体" panose="03000509000000000000" pitchFamily="65" charset="-122"/>
                  <a:ea typeface="方正兰亭粗黑简体" panose="03000509000000000000" pitchFamily="65" charset="-122"/>
                </a:rPr>
                <a:t>高性能网关</a:t>
              </a:r>
            </a:p>
          </p:txBody>
        </p:sp>
        <p:sp>
          <p:nvSpPr>
            <p:cNvPr id="11" name="文本框 10">
              <a:extLst>
                <a:ext uri="{FF2B5EF4-FFF2-40B4-BE49-F238E27FC236}">
                  <a16:creationId xmlns:a16="http://schemas.microsoft.com/office/drawing/2014/main" id="{B131A7D2-D61B-EC46-97A2-95496F6D36C7}"/>
                </a:ext>
              </a:extLst>
            </p:cNvPr>
            <p:cNvSpPr txBox="1"/>
            <p:nvPr/>
          </p:nvSpPr>
          <p:spPr>
            <a:xfrm>
              <a:off x="529772" y="-35071"/>
              <a:ext cx="2806522" cy="397801"/>
            </a:xfrm>
            <a:prstGeom prst="rect">
              <a:avLst/>
            </a:prstGeom>
            <a:noFill/>
          </p:spPr>
          <p:txBody>
            <a:bodyPr wrap="square" rtlCol="0">
              <a:spAutoFit/>
            </a:bodyPr>
            <a:lstStyle/>
            <a:p>
              <a:pPr>
                <a:lnSpc>
                  <a:spcPct val="150000"/>
                </a:lnSpc>
              </a:pPr>
              <a:endParaRPr kumimoji="1" lang="zh-CN" altLang="en-US" sz="1500" dirty="0">
                <a:solidFill>
                  <a:srgbClr val="00AB3D"/>
                </a:solidFill>
                <a:latin typeface="Microsoft YaHei" panose="020B0503020204020204" pitchFamily="34" charset="-122"/>
                <a:ea typeface="Microsoft YaHei" panose="020B0503020204020204" pitchFamily="34" charset="-122"/>
              </a:endParaRPr>
            </a:p>
          </p:txBody>
        </p:sp>
        <p:sp>
          <p:nvSpPr>
            <p:cNvPr id="12" name="矩形 11">
              <a:extLst>
                <a:ext uri="{FF2B5EF4-FFF2-40B4-BE49-F238E27FC236}">
                  <a16:creationId xmlns:a16="http://schemas.microsoft.com/office/drawing/2014/main" id="{7054D461-C41A-DA4E-999A-D63615E8F443}"/>
                </a:ext>
              </a:extLst>
            </p:cNvPr>
            <p:cNvSpPr/>
            <p:nvPr/>
          </p:nvSpPr>
          <p:spPr>
            <a:xfrm>
              <a:off x="-1" y="-246544"/>
              <a:ext cx="238527" cy="477054"/>
            </a:xfrm>
            <a:prstGeom prst="rect">
              <a:avLst/>
            </a:prstGeom>
            <a:solidFill>
              <a:srgbClr val="00AB3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a:p>
          </p:txBody>
        </p:sp>
      </p:grpSp>
      <p:sp>
        <p:nvSpPr>
          <p:cNvPr id="13" name="灯片编号占位符 3">
            <a:extLst>
              <a:ext uri="{FF2B5EF4-FFF2-40B4-BE49-F238E27FC236}">
                <a16:creationId xmlns:a16="http://schemas.microsoft.com/office/drawing/2014/main" id="{738BC10A-87F0-F14F-BE41-8086620971D8}"/>
              </a:ext>
            </a:extLst>
          </p:cNvPr>
          <p:cNvSpPr>
            <a:spLocks noGrp="1"/>
          </p:cNvSpPr>
          <p:nvPr>
            <p:ph type="sldNum" sz="quarter" idx="12"/>
          </p:nvPr>
        </p:nvSpPr>
        <p:spPr>
          <a:xfrm>
            <a:off x="1" y="4778375"/>
            <a:ext cx="628185" cy="365125"/>
          </a:xfrm>
        </p:spPr>
        <p:txBody>
          <a:bodyPr/>
          <a:lstStyle/>
          <a:p>
            <a:r>
              <a:rPr kumimoji="1" lang="en-US" altLang="zh-CN" dirty="0">
                <a:solidFill>
                  <a:srgbClr val="00A84B"/>
                </a:solidFill>
              </a:rPr>
              <a:t>0</a:t>
            </a:r>
            <a:fld id="{D536D8EC-CC4B-5049-B4AB-30C5E66DA51C}" type="slidenum">
              <a:rPr kumimoji="1" lang="zh-CN" altLang="en-US" smtClean="0">
                <a:solidFill>
                  <a:srgbClr val="00A84B"/>
                </a:solidFill>
              </a:rPr>
              <a:t>11</a:t>
            </a:fld>
            <a:r>
              <a:rPr kumimoji="1" lang="en-US" altLang="zh-CN" dirty="0">
                <a:solidFill>
                  <a:srgbClr val="00A84B"/>
                </a:solidFill>
              </a:rPr>
              <a:t>.</a:t>
            </a:r>
            <a:endParaRPr kumimoji="1" lang="zh-CN" altLang="en-US" dirty="0">
              <a:solidFill>
                <a:srgbClr val="00A84B"/>
              </a:solidFill>
            </a:endParaRPr>
          </a:p>
        </p:txBody>
      </p:sp>
      <p:sp>
        <p:nvSpPr>
          <p:cNvPr id="2" name="文本框 1">
            <a:extLst>
              <a:ext uri="{FF2B5EF4-FFF2-40B4-BE49-F238E27FC236}">
                <a16:creationId xmlns:a16="http://schemas.microsoft.com/office/drawing/2014/main" id="{80D0D38F-8A92-89CF-FC92-4DDEAB59FC89}"/>
              </a:ext>
            </a:extLst>
          </p:cNvPr>
          <p:cNvSpPr txBox="1"/>
          <p:nvPr/>
        </p:nvSpPr>
        <p:spPr>
          <a:xfrm>
            <a:off x="238526" y="835969"/>
            <a:ext cx="8705449" cy="2585323"/>
          </a:xfrm>
          <a:prstGeom prst="rect">
            <a:avLst/>
          </a:prstGeom>
          <a:noFill/>
        </p:spPr>
        <p:txBody>
          <a:bodyPr wrap="square" rtlCol="0">
            <a:spAutoFit/>
          </a:bodyPr>
          <a:lstStyle/>
          <a:p>
            <a:r>
              <a:rPr lang="en-US" altLang="zh-CN" dirty="0"/>
              <a:t>1 DPI </a:t>
            </a:r>
            <a:r>
              <a:rPr lang="zh-CN" altLang="en-US" dirty="0"/>
              <a:t>深度包检测技术</a:t>
            </a:r>
            <a:endParaRPr lang="en-US" altLang="zh-CN" dirty="0"/>
          </a:p>
          <a:p>
            <a:r>
              <a:rPr lang="en-US" altLang="zh-CN" dirty="0"/>
              <a:t>    </a:t>
            </a:r>
            <a:r>
              <a:rPr lang="zh-CN" altLang="en-US" dirty="0"/>
              <a:t>源地址 目的地址 端口 协议类型  </a:t>
            </a:r>
            <a:r>
              <a:rPr lang="en-US" altLang="zh-CN" dirty="0"/>
              <a:t>+ </a:t>
            </a:r>
            <a:r>
              <a:rPr lang="zh-CN" altLang="en-US" dirty="0"/>
              <a:t>识别应用内容和应用类型，行为模式等</a:t>
            </a:r>
            <a:endParaRPr lang="en-US" altLang="zh-CN" dirty="0"/>
          </a:p>
          <a:p>
            <a:r>
              <a:rPr lang="en-US" altLang="zh-CN" dirty="0"/>
              <a:t>    </a:t>
            </a:r>
            <a:r>
              <a:rPr lang="en-US" altLang="zh-CN" b="0" i="0" dirty="0">
                <a:solidFill>
                  <a:srgbClr val="4D4D4D"/>
                </a:solidFill>
                <a:effectLst/>
                <a:latin typeface="-apple-system"/>
                <a:hlinkClick r:id="rId2"/>
              </a:rPr>
              <a:t>https://wiki.fd.io/view/UDPI</a:t>
            </a:r>
            <a:endParaRPr lang="en-US" altLang="zh-CN" b="0" i="0" dirty="0">
              <a:solidFill>
                <a:srgbClr val="4D4D4D"/>
              </a:solidFill>
              <a:effectLst/>
              <a:latin typeface="-apple-system"/>
            </a:endParaRPr>
          </a:p>
          <a:p>
            <a:r>
              <a:rPr lang="en-US" altLang="zh-CN" dirty="0"/>
              <a:t>    </a:t>
            </a:r>
            <a:r>
              <a:rPr lang="en-US" altLang="zh-CN" dirty="0">
                <a:hlinkClick r:id="rId3"/>
              </a:rPr>
              <a:t>https://github.com/penybai/vpp-docs/blob/master/Source-Code-Analysis/plugins_udpi.md</a:t>
            </a:r>
            <a:endParaRPr lang="en-US" altLang="zh-CN" dirty="0"/>
          </a:p>
          <a:p>
            <a:r>
              <a:rPr lang="en-US" altLang="zh-CN" dirty="0"/>
              <a:t>    </a:t>
            </a:r>
            <a:r>
              <a:rPr lang="en-US" altLang="zh-CN" dirty="0">
                <a:hlinkClick r:id="rId4"/>
              </a:rPr>
              <a:t>https://github.com/F-Stack/f-stack</a:t>
            </a:r>
            <a:endParaRPr lang="en-US" altLang="zh-CN" dirty="0"/>
          </a:p>
          <a:p>
            <a:r>
              <a:rPr lang="en-US" altLang="zh-CN" dirty="0"/>
              <a:t>    </a:t>
            </a:r>
            <a:r>
              <a:rPr lang="en-US" altLang="zh-CN" dirty="0">
                <a:hlinkClick r:id="rId5"/>
              </a:rPr>
              <a:t>https://www.cnblogs.com/vancasola/p/8934122.html</a:t>
            </a:r>
            <a:endParaRPr lang="en-US" altLang="zh-CN" dirty="0"/>
          </a:p>
          <a:p>
            <a:r>
              <a:rPr lang="en-US" altLang="zh-CN" dirty="0"/>
              <a:t>    </a:t>
            </a:r>
            <a:r>
              <a:rPr lang="en-US" altLang="zh-CN" dirty="0">
                <a:hlinkClick r:id="rId6"/>
              </a:rPr>
              <a:t>https://github.com/xdp-project/xdp-tutorial</a:t>
            </a:r>
            <a:endParaRPr lang="en-US" altLang="zh-CN" dirty="0"/>
          </a:p>
          <a:p>
            <a:endParaRPr lang="en-US" altLang="zh-CN" dirty="0"/>
          </a:p>
        </p:txBody>
      </p:sp>
    </p:spTree>
    <p:extLst>
      <p:ext uri="{BB962C8B-B14F-4D97-AF65-F5344CB8AC3E}">
        <p14:creationId xmlns:p14="http://schemas.microsoft.com/office/powerpoint/2010/main" val="10167334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矩形 6"/>
          <p:cNvSpPr/>
          <p:nvPr/>
        </p:nvSpPr>
        <p:spPr>
          <a:xfrm>
            <a:off x="3089456" y="2238357"/>
            <a:ext cx="2481770" cy="666786"/>
          </a:xfrm>
          <a:prstGeom prst="rect">
            <a:avLst/>
          </a:prstGeom>
        </p:spPr>
        <p:txBody>
          <a:bodyPr wrap="none">
            <a:spAutoFit/>
          </a:bodyPr>
          <a:lstStyle/>
          <a:p>
            <a:pPr algn="ctr"/>
            <a:r>
              <a:rPr lang="en-US" altLang="zh-CN" sz="3733" dirty="0">
                <a:solidFill>
                  <a:srgbClr val="00A84B"/>
                </a:solidFill>
                <a:latin typeface="方正兰亭粗黑简体" panose="03000509000000000000" pitchFamily="65" charset="-122"/>
                <a:ea typeface="方正兰亭粗黑简体" panose="03000509000000000000" pitchFamily="65" charset="-122"/>
              </a:rPr>
              <a:t>THANKS</a:t>
            </a:r>
            <a:endParaRPr lang="zh-CN" altLang="en-US" sz="3733" dirty="0">
              <a:solidFill>
                <a:srgbClr val="00A84B"/>
              </a:solidFill>
              <a:latin typeface="方正兰亭粗黑简体" panose="03000509000000000000" pitchFamily="65" charset="-122"/>
              <a:ea typeface="方正兰亭粗黑简体" panose="03000509000000000000" pitchFamily="65" charset="-122"/>
            </a:endParaRPr>
          </a:p>
        </p:txBody>
      </p:sp>
      <p:sp>
        <p:nvSpPr>
          <p:cNvPr id="4" name="灯片编号占位符 3">
            <a:extLst>
              <a:ext uri="{FF2B5EF4-FFF2-40B4-BE49-F238E27FC236}">
                <a16:creationId xmlns:a16="http://schemas.microsoft.com/office/drawing/2014/main" id="{D9BAEB06-7EA9-EB45-BE6A-5C897BD65AA7}"/>
              </a:ext>
            </a:extLst>
          </p:cNvPr>
          <p:cNvSpPr txBox="1">
            <a:spLocks/>
          </p:cNvSpPr>
          <p:nvPr/>
        </p:nvSpPr>
        <p:spPr>
          <a:xfrm>
            <a:off x="1" y="5635626"/>
            <a:ext cx="628185" cy="365125"/>
          </a:xfrm>
          <a:prstGeom prst="rect">
            <a:avLst/>
          </a:prstGeom>
        </p:spPr>
        <p:txBody>
          <a:bodyPr/>
          <a:lstStyle>
            <a:defPPr>
              <a:defRPr lang="zh-CN"/>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zh-CN"/>
              <a:t>0</a:t>
            </a:r>
            <a:fld id="{D536D8EC-CC4B-5049-B4AB-30C5E66DA51C}" type="slidenum">
              <a:rPr kumimoji="1" lang="zh-CN" altLang="en-US"/>
              <a:pPr/>
              <a:t>12</a:t>
            </a:fld>
            <a:r>
              <a:rPr kumimoji="1" lang="en-US" altLang="zh-CN"/>
              <a:t>.</a:t>
            </a:r>
            <a:endParaRPr kumimoji="1" lang="zh-CN" altLang="en-US" dirty="0"/>
          </a:p>
        </p:txBody>
      </p:sp>
    </p:spTree>
    <p:extLst>
      <p:ext uri="{BB962C8B-B14F-4D97-AF65-F5344CB8AC3E}">
        <p14:creationId xmlns:p14="http://schemas.microsoft.com/office/powerpoint/2010/main" val="3850112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24" name="组合 23">
            <a:extLst>
              <a:ext uri="{FF2B5EF4-FFF2-40B4-BE49-F238E27FC236}">
                <a16:creationId xmlns:a16="http://schemas.microsoft.com/office/drawing/2014/main" id="{643E9EC1-C5A0-1941-9BC0-79E09000A53D}"/>
              </a:ext>
            </a:extLst>
          </p:cNvPr>
          <p:cNvGrpSpPr/>
          <p:nvPr/>
        </p:nvGrpSpPr>
        <p:grpSpPr>
          <a:xfrm>
            <a:off x="419338" y="1991767"/>
            <a:ext cx="2004836" cy="1085096"/>
            <a:chOff x="419338" y="2849017"/>
            <a:chExt cx="2004836" cy="1085096"/>
          </a:xfrm>
        </p:grpSpPr>
        <p:sp>
          <p:nvSpPr>
            <p:cNvPr id="4" name="文本框 3">
              <a:extLst>
                <a:ext uri="{FF2B5EF4-FFF2-40B4-BE49-F238E27FC236}">
                  <a16:creationId xmlns:a16="http://schemas.microsoft.com/office/drawing/2014/main" id="{DFE3B3B5-7B12-F34B-8A4F-B36B42786452}"/>
                </a:ext>
              </a:extLst>
            </p:cNvPr>
            <p:cNvSpPr txBox="1"/>
            <p:nvPr/>
          </p:nvSpPr>
          <p:spPr>
            <a:xfrm>
              <a:off x="419338" y="2849017"/>
              <a:ext cx="2004836" cy="856004"/>
            </a:xfrm>
            <a:prstGeom prst="rect">
              <a:avLst/>
            </a:prstGeom>
            <a:noFill/>
          </p:spPr>
          <p:txBody>
            <a:bodyPr wrap="square" rtlCol="0">
              <a:spAutoFit/>
            </a:bodyPr>
            <a:lstStyle/>
            <a:p>
              <a:pPr algn="ctr">
                <a:lnSpc>
                  <a:spcPct val="150000"/>
                </a:lnSpc>
              </a:pPr>
              <a:r>
                <a:rPr kumimoji="1" lang="zh-CN" altLang="en-US" sz="3750" b="1" dirty="0">
                  <a:solidFill>
                    <a:srgbClr val="00AB3D"/>
                  </a:solidFill>
                  <a:latin typeface="Microsoft YaHei" panose="020B0503020204020204" pitchFamily="34" charset="-122"/>
                  <a:ea typeface="Microsoft YaHei" panose="020B0503020204020204" pitchFamily="34" charset="-122"/>
                </a:rPr>
                <a:t>目录</a:t>
              </a:r>
            </a:p>
          </p:txBody>
        </p:sp>
        <p:sp>
          <p:nvSpPr>
            <p:cNvPr id="7" name="文本框 6">
              <a:extLst>
                <a:ext uri="{FF2B5EF4-FFF2-40B4-BE49-F238E27FC236}">
                  <a16:creationId xmlns:a16="http://schemas.microsoft.com/office/drawing/2014/main" id="{67E0FB68-6CE4-1448-A67A-206362945F3A}"/>
                </a:ext>
              </a:extLst>
            </p:cNvPr>
            <p:cNvSpPr txBox="1"/>
            <p:nvPr/>
          </p:nvSpPr>
          <p:spPr>
            <a:xfrm>
              <a:off x="419338" y="3536312"/>
              <a:ext cx="2004836" cy="397801"/>
            </a:xfrm>
            <a:prstGeom prst="rect">
              <a:avLst/>
            </a:prstGeom>
            <a:noFill/>
          </p:spPr>
          <p:txBody>
            <a:bodyPr wrap="square" rtlCol="0">
              <a:spAutoFit/>
            </a:bodyPr>
            <a:lstStyle/>
            <a:p>
              <a:pPr algn="ctr">
                <a:lnSpc>
                  <a:spcPct val="150000"/>
                </a:lnSpc>
              </a:pPr>
              <a:r>
                <a:rPr kumimoji="1" lang="en-US" altLang="zh-CN" sz="1500" dirty="0">
                  <a:solidFill>
                    <a:srgbClr val="00AB3D"/>
                  </a:solidFill>
                  <a:latin typeface="Microsoft YaHei" panose="020B0503020204020204" pitchFamily="34" charset="-122"/>
                  <a:ea typeface="Microsoft YaHei" panose="020B0503020204020204" pitchFamily="34" charset="-122"/>
                </a:rPr>
                <a:t>CONTENT</a:t>
              </a:r>
              <a:endParaRPr kumimoji="1" lang="zh-CN" altLang="en-US" sz="1500" dirty="0">
                <a:solidFill>
                  <a:srgbClr val="00AB3D"/>
                </a:solidFill>
                <a:latin typeface="Microsoft YaHei" panose="020B0503020204020204" pitchFamily="34" charset="-122"/>
                <a:ea typeface="Microsoft YaHei" panose="020B0503020204020204" pitchFamily="34" charset="-122"/>
              </a:endParaRPr>
            </a:p>
          </p:txBody>
        </p:sp>
      </p:grpSp>
      <p:grpSp>
        <p:nvGrpSpPr>
          <p:cNvPr id="11" name="组合 10">
            <a:extLst>
              <a:ext uri="{FF2B5EF4-FFF2-40B4-BE49-F238E27FC236}">
                <a16:creationId xmlns:a16="http://schemas.microsoft.com/office/drawing/2014/main" id="{80FD9F07-BE39-6C48-AC11-F622230212E7}"/>
              </a:ext>
            </a:extLst>
          </p:cNvPr>
          <p:cNvGrpSpPr/>
          <p:nvPr/>
        </p:nvGrpSpPr>
        <p:grpSpPr>
          <a:xfrm>
            <a:off x="4499810" y="804633"/>
            <a:ext cx="3150244" cy="590150"/>
            <a:chOff x="4572000" y="2717397"/>
            <a:chExt cx="3150244" cy="590150"/>
          </a:xfrm>
        </p:grpSpPr>
        <p:sp>
          <p:nvSpPr>
            <p:cNvPr id="2" name="文本框 1">
              <a:extLst>
                <a:ext uri="{FF2B5EF4-FFF2-40B4-BE49-F238E27FC236}">
                  <a16:creationId xmlns:a16="http://schemas.microsoft.com/office/drawing/2014/main" id="{FCECD636-8C5F-504A-9DE0-7F84689AAAC7}"/>
                </a:ext>
              </a:extLst>
            </p:cNvPr>
            <p:cNvSpPr txBox="1"/>
            <p:nvPr/>
          </p:nvSpPr>
          <p:spPr>
            <a:xfrm>
              <a:off x="5384155" y="2721820"/>
              <a:ext cx="2338089" cy="369332"/>
            </a:xfrm>
            <a:prstGeom prst="rect">
              <a:avLst/>
            </a:prstGeom>
            <a:noFill/>
          </p:spPr>
          <p:txBody>
            <a:bodyPr wrap="square" rtlCol="0">
              <a:spAutoFit/>
            </a:bodyPr>
            <a:lstStyle/>
            <a:p>
              <a:r>
                <a:rPr kumimoji="1" lang="zh-CN" altLang="en-US" dirty="0">
                  <a:solidFill>
                    <a:srgbClr val="00A84B"/>
                  </a:solidFill>
                  <a:latin typeface="Microsoft YaHei" panose="020B0503020204020204" pitchFamily="34" charset="-122"/>
                  <a:ea typeface="Microsoft YaHei" panose="020B0503020204020204" pitchFamily="34" charset="-122"/>
                </a:rPr>
                <a:t>安全产品介绍</a:t>
              </a:r>
            </a:p>
          </p:txBody>
        </p:sp>
        <p:sp>
          <p:nvSpPr>
            <p:cNvPr id="8" name="文本框 7">
              <a:extLst>
                <a:ext uri="{FF2B5EF4-FFF2-40B4-BE49-F238E27FC236}">
                  <a16:creationId xmlns:a16="http://schemas.microsoft.com/office/drawing/2014/main" id="{A1F7B48C-422F-D541-A329-B8FE898D7D83}"/>
                </a:ext>
              </a:extLst>
            </p:cNvPr>
            <p:cNvSpPr txBox="1"/>
            <p:nvPr/>
          </p:nvSpPr>
          <p:spPr>
            <a:xfrm>
              <a:off x="5384155" y="2995347"/>
              <a:ext cx="2338089" cy="312200"/>
            </a:xfrm>
            <a:prstGeom prst="rect">
              <a:avLst/>
            </a:prstGeom>
            <a:noFill/>
          </p:spPr>
          <p:txBody>
            <a:bodyPr wrap="square" rtlCol="0">
              <a:spAutoFit/>
            </a:bodyPr>
            <a:lstStyle/>
            <a:p>
              <a:r>
                <a:rPr kumimoji="1" lang="en-US" altLang="zh-CN" sz="1400" dirty="0">
                  <a:solidFill>
                    <a:srgbClr val="7F7F7E"/>
                  </a:solidFill>
                  <a:latin typeface="Microsoft YaHei" panose="020B0503020204020204" pitchFamily="34" charset="-122"/>
                  <a:ea typeface="Microsoft YaHei" panose="020B0503020204020204" pitchFamily="34" charset="-122"/>
                </a:rPr>
                <a:t>Please</a:t>
              </a:r>
              <a:r>
                <a:rPr kumimoji="1" lang="zh-CN" altLang="en-US" sz="1400" dirty="0">
                  <a:solidFill>
                    <a:srgbClr val="7F7F7E"/>
                  </a:solidFill>
                  <a:latin typeface="Microsoft YaHei" panose="020B0503020204020204" pitchFamily="34" charset="-122"/>
                  <a:ea typeface="Microsoft YaHei" panose="020B0503020204020204" pitchFamily="34" charset="-122"/>
                </a:rPr>
                <a:t> </a:t>
              </a:r>
              <a:r>
                <a:rPr kumimoji="1" lang="en-US" altLang="zh-CN" sz="1400" dirty="0">
                  <a:solidFill>
                    <a:srgbClr val="7F7F7E"/>
                  </a:solidFill>
                  <a:latin typeface="Microsoft YaHei" panose="020B0503020204020204" pitchFamily="34" charset="-122"/>
                  <a:ea typeface="Microsoft YaHei" panose="020B0503020204020204" pitchFamily="34" charset="-122"/>
                </a:rPr>
                <a:t>add</a:t>
              </a:r>
              <a:r>
                <a:rPr kumimoji="1" lang="zh-CN" altLang="en-US" sz="1400" dirty="0">
                  <a:solidFill>
                    <a:srgbClr val="7F7F7E"/>
                  </a:solidFill>
                  <a:latin typeface="Microsoft YaHei" panose="020B0503020204020204" pitchFamily="34" charset="-122"/>
                  <a:ea typeface="Microsoft YaHei" panose="020B0503020204020204" pitchFamily="34" charset="-122"/>
                </a:rPr>
                <a:t> </a:t>
              </a:r>
              <a:r>
                <a:rPr kumimoji="1" lang="en-US" altLang="zh-CN" sz="1400" dirty="0">
                  <a:solidFill>
                    <a:srgbClr val="7F7F7E"/>
                  </a:solidFill>
                  <a:latin typeface="Microsoft YaHei" panose="020B0503020204020204" pitchFamily="34" charset="-122"/>
                  <a:ea typeface="Microsoft YaHei" panose="020B0503020204020204" pitchFamily="34" charset="-122"/>
                </a:rPr>
                <a:t>the</a:t>
              </a:r>
              <a:r>
                <a:rPr kumimoji="1" lang="zh-CN" altLang="en-US" sz="1400" dirty="0">
                  <a:solidFill>
                    <a:srgbClr val="7F7F7E"/>
                  </a:solidFill>
                  <a:latin typeface="Microsoft YaHei" panose="020B0503020204020204" pitchFamily="34" charset="-122"/>
                  <a:ea typeface="Microsoft YaHei" panose="020B0503020204020204" pitchFamily="34" charset="-122"/>
                </a:rPr>
                <a:t> </a:t>
              </a:r>
              <a:r>
                <a:rPr kumimoji="1" lang="en-US" altLang="zh-CN" sz="1400" dirty="0">
                  <a:solidFill>
                    <a:srgbClr val="7F7F7E"/>
                  </a:solidFill>
                  <a:latin typeface="Microsoft YaHei" panose="020B0503020204020204" pitchFamily="34" charset="-122"/>
                  <a:ea typeface="Microsoft YaHei" panose="020B0503020204020204" pitchFamily="34" charset="-122"/>
                </a:rPr>
                <a:t>title</a:t>
              </a:r>
              <a:r>
                <a:rPr kumimoji="1" lang="zh-CN" altLang="en-US" sz="1400" dirty="0">
                  <a:solidFill>
                    <a:srgbClr val="7F7F7E"/>
                  </a:solidFill>
                  <a:latin typeface="Microsoft YaHei" panose="020B0503020204020204" pitchFamily="34" charset="-122"/>
                  <a:ea typeface="Microsoft YaHei" panose="020B0503020204020204" pitchFamily="34" charset="-122"/>
                </a:rPr>
                <a:t> </a:t>
              </a:r>
              <a:r>
                <a:rPr kumimoji="1" lang="en-US" altLang="zh-CN" sz="1400" dirty="0">
                  <a:solidFill>
                    <a:srgbClr val="7F7F7E"/>
                  </a:solidFill>
                  <a:latin typeface="Microsoft YaHei" panose="020B0503020204020204" pitchFamily="34" charset="-122"/>
                  <a:ea typeface="Microsoft YaHei" panose="020B0503020204020204" pitchFamily="34" charset="-122"/>
                </a:rPr>
                <a:t>here</a:t>
              </a:r>
              <a:endParaRPr kumimoji="1" lang="zh-CN" altLang="en-US" sz="1400" dirty="0">
                <a:solidFill>
                  <a:srgbClr val="7F7F7E"/>
                </a:solidFill>
                <a:latin typeface="Microsoft YaHei" panose="020B0503020204020204" pitchFamily="34" charset="-122"/>
                <a:ea typeface="Microsoft YaHei" panose="020B0503020204020204" pitchFamily="34" charset="-122"/>
              </a:endParaRPr>
            </a:p>
          </p:txBody>
        </p:sp>
        <p:sp>
          <p:nvSpPr>
            <p:cNvPr id="9" name="椭圆 8">
              <a:extLst>
                <a:ext uri="{FF2B5EF4-FFF2-40B4-BE49-F238E27FC236}">
                  <a16:creationId xmlns:a16="http://schemas.microsoft.com/office/drawing/2014/main" id="{8E12B9C4-3349-E74E-834C-CC03E412E106}"/>
                </a:ext>
              </a:extLst>
            </p:cNvPr>
            <p:cNvSpPr/>
            <p:nvPr/>
          </p:nvSpPr>
          <p:spPr>
            <a:xfrm>
              <a:off x="4572000" y="2717397"/>
              <a:ext cx="590150" cy="590150"/>
            </a:xfrm>
            <a:prstGeom prst="ellipse">
              <a:avLst/>
            </a:prstGeom>
            <a:solidFill>
              <a:srgbClr val="00AB3D"/>
            </a:solidFill>
            <a:ln>
              <a:noFill/>
            </a:ln>
            <a:effectLst>
              <a:outerShdw blurRad="114300" dist="38100" dir="2700000" sx="105000" sy="105000" algn="tl" rotWithShape="0">
                <a:prstClr val="black">
                  <a:alpha val="12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zh-CN" dirty="0"/>
                <a:t>01</a:t>
              </a:r>
              <a:endParaRPr kumimoji="1" lang="zh-CN" altLang="en-US" dirty="0"/>
            </a:p>
          </p:txBody>
        </p:sp>
      </p:grpSp>
      <p:grpSp>
        <p:nvGrpSpPr>
          <p:cNvPr id="12" name="组合 11">
            <a:extLst>
              <a:ext uri="{FF2B5EF4-FFF2-40B4-BE49-F238E27FC236}">
                <a16:creationId xmlns:a16="http://schemas.microsoft.com/office/drawing/2014/main" id="{5F7852E7-2FA2-2F45-BF0D-97F9D3D5C90F}"/>
              </a:ext>
            </a:extLst>
          </p:cNvPr>
          <p:cNvGrpSpPr/>
          <p:nvPr/>
        </p:nvGrpSpPr>
        <p:grpSpPr>
          <a:xfrm>
            <a:off x="4499810" y="1831066"/>
            <a:ext cx="3150244" cy="590150"/>
            <a:chOff x="4572000" y="2717397"/>
            <a:chExt cx="3150244" cy="590150"/>
          </a:xfrm>
        </p:grpSpPr>
        <p:sp>
          <p:nvSpPr>
            <p:cNvPr id="13" name="文本框 12">
              <a:extLst>
                <a:ext uri="{FF2B5EF4-FFF2-40B4-BE49-F238E27FC236}">
                  <a16:creationId xmlns:a16="http://schemas.microsoft.com/office/drawing/2014/main" id="{A1501F5C-A576-2E47-9A41-7672E7C065FC}"/>
                </a:ext>
              </a:extLst>
            </p:cNvPr>
            <p:cNvSpPr txBox="1"/>
            <p:nvPr/>
          </p:nvSpPr>
          <p:spPr>
            <a:xfrm>
              <a:off x="5384155" y="2721820"/>
              <a:ext cx="2338089" cy="369332"/>
            </a:xfrm>
            <a:prstGeom prst="rect">
              <a:avLst/>
            </a:prstGeom>
            <a:noFill/>
          </p:spPr>
          <p:txBody>
            <a:bodyPr wrap="square" rtlCol="0">
              <a:spAutoFit/>
            </a:bodyPr>
            <a:lstStyle/>
            <a:p>
              <a:r>
                <a:rPr kumimoji="1" lang="zh-CN" altLang="en-US" dirty="0">
                  <a:solidFill>
                    <a:srgbClr val="00A84B"/>
                  </a:solidFill>
                  <a:latin typeface="Microsoft YaHei" panose="020B0503020204020204" pitchFamily="34" charset="-122"/>
                  <a:ea typeface="Microsoft YaHei" panose="020B0503020204020204" pitchFamily="34" charset="-122"/>
                </a:rPr>
                <a:t>高性能网关介绍</a:t>
              </a:r>
            </a:p>
          </p:txBody>
        </p:sp>
        <p:sp>
          <p:nvSpPr>
            <p:cNvPr id="14" name="文本框 13">
              <a:extLst>
                <a:ext uri="{FF2B5EF4-FFF2-40B4-BE49-F238E27FC236}">
                  <a16:creationId xmlns:a16="http://schemas.microsoft.com/office/drawing/2014/main" id="{BE2E0CC8-7A9E-7049-A96C-DBE56D48C8FB}"/>
                </a:ext>
              </a:extLst>
            </p:cNvPr>
            <p:cNvSpPr txBox="1"/>
            <p:nvPr/>
          </p:nvSpPr>
          <p:spPr>
            <a:xfrm>
              <a:off x="5384155" y="2995347"/>
              <a:ext cx="2338089" cy="312200"/>
            </a:xfrm>
            <a:prstGeom prst="rect">
              <a:avLst/>
            </a:prstGeom>
            <a:noFill/>
          </p:spPr>
          <p:txBody>
            <a:bodyPr wrap="square" rtlCol="0">
              <a:spAutoFit/>
            </a:bodyPr>
            <a:lstStyle/>
            <a:p>
              <a:r>
                <a:rPr kumimoji="1" lang="en-US" altLang="zh-CN" sz="1400" dirty="0">
                  <a:solidFill>
                    <a:srgbClr val="7F7F7E"/>
                  </a:solidFill>
                  <a:latin typeface="Microsoft YaHei" panose="020B0503020204020204" pitchFamily="34" charset="-122"/>
                  <a:ea typeface="Microsoft YaHei" panose="020B0503020204020204" pitchFamily="34" charset="-122"/>
                </a:rPr>
                <a:t>Please</a:t>
              </a:r>
              <a:r>
                <a:rPr kumimoji="1" lang="zh-CN" altLang="en-US" sz="1400" dirty="0">
                  <a:solidFill>
                    <a:srgbClr val="7F7F7E"/>
                  </a:solidFill>
                  <a:latin typeface="Microsoft YaHei" panose="020B0503020204020204" pitchFamily="34" charset="-122"/>
                  <a:ea typeface="Microsoft YaHei" panose="020B0503020204020204" pitchFamily="34" charset="-122"/>
                </a:rPr>
                <a:t> </a:t>
              </a:r>
              <a:r>
                <a:rPr kumimoji="1" lang="en-US" altLang="zh-CN" sz="1400" dirty="0">
                  <a:solidFill>
                    <a:srgbClr val="7F7F7E"/>
                  </a:solidFill>
                  <a:latin typeface="Microsoft YaHei" panose="020B0503020204020204" pitchFamily="34" charset="-122"/>
                  <a:ea typeface="Microsoft YaHei" panose="020B0503020204020204" pitchFamily="34" charset="-122"/>
                </a:rPr>
                <a:t>add</a:t>
              </a:r>
              <a:r>
                <a:rPr kumimoji="1" lang="zh-CN" altLang="en-US" sz="1400" dirty="0">
                  <a:solidFill>
                    <a:srgbClr val="7F7F7E"/>
                  </a:solidFill>
                  <a:latin typeface="Microsoft YaHei" panose="020B0503020204020204" pitchFamily="34" charset="-122"/>
                  <a:ea typeface="Microsoft YaHei" panose="020B0503020204020204" pitchFamily="34" charset="-122"/>
                </a:rPr>
                <a:t> </a:t>
              </a:r>
              <a:r>
                <a:rPr kumimoji="1" lang="en-US" altLang="zh-CN" sz="1400" dirty="0">
                  <a:solidFill>
                    <a:srgbClr val="7F7F7E"/>
                  </a:solidFill>
                  <a:latin typeface="Microsoft YaHei" panose="020B0503020204020204" pitchFamily="34" charset="-122"/>
                  <a:ea typeface="Microsoft YaHei" panose="020B0503020204020204" pitchFamily="34" charset="-122"/>
                </a:rPr>
                <a:t>the</a:t>
              </a:r>
              <a:r>
                <a:rPr kumimoji="1" lang="zh-CN" altLang="en-US" sz="1400" dirty="0">
                  <a:solidFill>
                    <a:srgbClr val="7F7F7E"/>
                  </a:solidFill>
                  <a:latin typeface="Microsoft YaHei" panose="020B0503020204020204" pitchFamily="34" charset="-122"/>
                  <a:ea typeface="Microsoft YaHei" panose="020B0503020204020204" pitchFamily="34" charset="-122"/>
                </a:rPr>
                <a:t> </a:t>
              </a:r>
              <a:r>
                <a:rPr kumimoji="1" lang="en-US" altLang="zh-CN" sz="1400" dirty="0">
                  <a:solidFill>
                    <a:srgbClr val="7F7F7E"/>
                  </a:solidFill>
                  <a:latin typeface="Microsoft YaHei" panose="020B0503020204020204" pitchFamily="34" charset="-122"/>
                  <a:ea typeface="Microsoft YaHei" panose="020B0503020204020204" pitchFamily="34" charset="-122"/>
                </a:rPr>
                <a:t>title</a:t>
              </a:r>
              <a:r>
                <a:rPr kumimoji="1" lang="zh-CN" altLang="en-US" sz="1400" dirty="0">
                  <a:solidFill>
                    <a:srgbClr val="7F7F7E"/>
                  </a:solidFill>
                  <a:latin typeface="Microsoft YaHei" panose="020B0503020204020204" pitchFamily="34" charset="-122"/>
                  <a:ea typeface="Microsoft YaHei" panose="020B0503020204020204" pitchFamily="34" charset="-122"/>
                </a:rPr>
                <a:t> </a:t>
              </a:r>
              <a:r>
                <a:rPr kumimoji="1" lang="en-US" altLang="zh-CN" sz="1400" dirty="0">
                  <a:solidFill>
                    <a:srgbClr val="7F7F7E"/>
                  </a:solidFill>
                  <a:latin typeface="Microsoft YaHei" panose="020B0503020204020204" pitchFamily="34" charset="-122"/>
                  <a:ea typeface="Microsoft YaHei" panose="020B0503020204020204" pitchFamily="34" charset="-122"/>
                </a:rPr>
                <a:t>here</a:t>
              </a:r>
              <a:endParaRPr kumimoji="1" lang="zh-CN" altLang="en-US" sz="1400" dirty="0">
                <a:solidFill>
                  <a:srgbClr val="7F7F7E"/>
                </a:solidFill>
                <a:latin typeface="Microsoft YaHei" panose="020B0503020204020204" pitchFamily="34" charset="-122"/>
                <a:ea typeface="Microsoft YaHei" panose="020B0503020204020204" pitchFamily="34" charset="-122"/>
              </a:endParaRPr>
            </a:p>
          </p:txBody>
        </p:sp>
        <p:sp>
          <p:nvSpPr>
            <p:cNvPr id="15" name="椭圆 14">
              <a:extLst>
                <a:ext uri="{FF2B5EF4-FFF2-40B4-BE49-F238E27FC236}">
                  <a16:creationId xmlns:a16="http://schemas.microsoft.com/office/drawing/2014/main" id="{68DF541A-BCB8-0642-8159-297EB3E90C59}"/>
                </a:ext>
              </a:extLst>
            </p:cNvPr>
            <p:cNvSpPr/>
            <p:nvPr/>
          </p:nvSpPr>
          <p:spPr>
            <a:xfrm>
              <a:off x="4572000" y="2717397"/>
              <a:ext cx="590150" cy="590150"/>
            </a:xfrm>
            <a:prstGeom prst="ellipse">
              <a:avLst/>
            </a:prstGeom>
            <a:solidFill>
              <a:srgbClr val="00AB3D"/>
            </a:solidFill>
            <a:ln>
              <a:noFill/>
            </a:ln>
            <a:effectLst>
              <a:outerShdw blurRad="114300" dist="38100" dir="2700000" sx="105000" sy="105000" algn="tl" rotWithShape="0">
                <a:prstClr val="black">
                  <a:alpha val="12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zh-CN" dirty="0"/>
                <a:t>02</a:t>
              </a:r>
              <a:endParaRPr kumimoji="1" lang="zh-CN" altLang="en-US" dirty="0"/>
            </a:p>
          </p:txBody>
        </p:sp>
      </p:grpSp>
      <p:grpSp>
        <p:nvGrpSpPr>
          <p:cNvPr id="16" name="组合 15">
            <a:extLst>
              <a:ext uri="{FF2B5EF4-FFF2-40B4-BE49-F238E27FC236}">
                <a16:creationId xmlns:a16="http://schemas.microsoft.com/office/drawing/2014/main" id="{90893361-8F9C-F34A-B09D-12621BFB961E}"/>
              </a:ext>
            </a:extLst>
          </p:cNvPr>
          <p:cNvGrpSpPr/>
          <p:nvPr/>
        </p:nvGrpSpPr>
        <p:grpSpPr>
          <a:xfrm>
            <a:off x="4499810" y="2857499"/>
            <a:ext cx="3150244" cy="590150"/>
            <a:chOff x="4572000" y="2717397"/>
            <a:chExt cx="3150244" cy="590150"/>
          </a:xfrm>
        </p:grpSpPr>
        <p:sp>
          <p:nvSpPr>
            <p:cNvPr id="17" name="文本框 16">
              <a:extLst>
                <a:ext uri="{FF2B5EF4-FFF2-40B4-BE49-F238E27FC236}">
                  <a16:creationId xmlns:a16="http://schemas.microsoft.com/office/drawing/2014/main" id="{9B612436-6D64-E645-8AC3-6FE51142F476}"/>
                </a:ext>
              </a:extLst>
            </p:cNvPr>
            <p:cNvSpPr txBox="1"/>
            <p:nvPr/>
          </p:nvSpPr>
          <p:spPr>
            <a:xfrm>
              <a:off x="5384155" y="2721820"/>
              <a:ext cx="2338089" cy="369332"/>
            </a:xfrm>
            <a:prstGeom prst="rect">
              <a:avLst/>
            </a:prstGeom>
            <a:noFill/>
          </p:spPr>
          <p:txBody>
            <a:bodyPr wrap="square" rtlCol="0">
              <a:spAutoFit/>
            </a:bodyPr>
            <a:lstStyle/>
            <a:p>
              <a:r>
                <a:rPr kumimoji="1" lang="zh-CN" altLang="en-US" dirty="0">
                  <a:solidFill>
                    <a:srgbClr val="00A84B"/>
                  </a:solidFill>
                  <a:latin typeface="Microsoft YaHei" panose="020B0503020204020204" pitchFamily="34" charset="-122"/>
                  <a:ea typeface="Microsoft YaHei" panose="020B0503020204020204" pitchFamily="34" charset="-122"/>
                </a:rPr>
                <a:t>难点和挑战</a:t>
              </a:r>
            </a:p>
          </p:txBody>
        </p:sp>
        <p:sp>
          <p:nvSpPr>
            <p:cNvPr id="18" name="文本框 17">
              <a:extLst>
                <a:ext uri="{FF2B5EF4-FFF2-40B4-BE49-F238E27FC236}">
                  <a16:creationId xmlns:a16="http://schemas.microsoft.com/office/drawing/2014/main" id="{54B065A4-1B8C-F748-AA99-8EE5AD7EBE6A}"/>
                </a:ext>
              </a:extLst>
            </p:cNvPr>
            <p:cNvSpPr txBox="1"/>
            <p:nvPr/>
          </p:nvSpPr>
          <p:spPr>
            <a:xfrm>
              <a:off x="5384155" y="2995347"/>
              <a:ext cx="2338089" cy="312200"/>
            </a:xfrm>
            <a:prstGeom prst="rect">
              <a:avLst/>
            </a:prstGeom>
            <a:noFill/>
          </p:spPr>
          <p:txBody>
            <a:bodyPr wrap="square" rtlCol="0">
              <a:spAutoFit/>
            </a:bodyPr>
            <a:lstStyle/>
            <a:p>
              <a:r>
                <a:rPr kumimoji="1" lang="en-US" altLang="zh-CN" sz="1400" dirty="0">
                  <a:solidFill>
                    <a:srgbClr val="7F7F7E"/>
                  </a:solidFill>
                  <a:latin typeface="Microsoft YaHei" panose="020B0503020204020204" pitchFamily="34" charset="-122"/>
                  <a:ea typeface="Microsoft YaHei" panose="020B0503020204020204" pitchFamily="34" charset="-122"/>
                </a:rPr>
                <a:t>Please</a:t>
              </a:r>
              <a:r>
                <a:rPr kumimoji="1" lang="zh-CN" altLang="en-US" sz="1400" dirty="0">
                  <a:solidFill>
                    <a:srgbClr val="7F7F7E"/>
                  </a:solidFill>
                  <a:latin typeface="Microsoft YaHei" panose="020B0503020204020204" pitchFamily="34" charset="-122"/>
                  <a:ea typeface="Microsoft YaHei" panose="020B0503020204020204" pitchFamily="34" charset="-122"/>
                </a:rPr>
                <a:t> </a:t>
              </a:r>
              <a:r>
                <a:rPr kumimoji="1" lang="en-US" altLang="zh-CN" sz="1400" dirty="0">
                  <a:solidFill>
                    <a:srgbClr val="7F7F7E"/>
                  </a:solidFill>
                  <a:latin typeface="Microsoft YaHei" panose="020B0503020204020204" pitchFamily="34" charset="-122"/>
                  <a:ea typeface="Microsoft YaHei" panose="020B0503020204020204" pitchFamily="34" charset="-122"/>
                </a:rPr>
                <a:t>add</a:t>
              </a:r>
              <a:r>
                <a:rPr kumimoji="1" lang="zh-CN" altLang="en-US" sz="1400" dirty="0">
                  <a:solidFill>
                    <a:srgbClr val="7F7F7E"/>
                  </a:solidFill>
                  <a:latin typeface="Microsoft YaHei" panose="020B0503020204020204" pitchFamily="34" charset="-122"/>
                  <a:ea typeface="Microsoft YaHei" panose="020B0503020204020204" pitchFamily="34" charset="-122"/>
                </a:rPr>
                <a:t> </a:t>
              </a:r>
              <a:r>
                <a:rPr kumimoji="1" lang="en-US" altLang="zh-CN" sz="1400" dirty="0">
                  <a:solidFill>
                    <a:srgbClr val="7F7F7E"/>
                  </a:solidFill>
                  <a:latin typeface="Microsoft YaHei" panose="020B0503020204020204" pitchFamily="34" charset="-122"/>
                  <a:ea typeface="Microsoft YaHei" panose="020B0503020204020204" pitchFamily="34" charset="-122"/>
                </a:rPr>
                <a:t>the</a:t>
              </a:r>
              <a:r>
                <a:rPr kumimoji="1" lang="zh-CN" altLang="en-US" sz="1400" dirty="0">
                  <a:solidFill>
                    <a:srgbClr val="7F7F7E"/>
                  </a:solidFill>
                  <a:latin typeface="Microsoft YaHei" panose="020B0503020204020204" pitchFamily="34" charset="-122"/>
                  <a:ea typeface="Microsoft YaHei" panose="020B0503020204020204" pitchFamily="34" charset="-122"/>
                </a:rPr>
                <a:t> </a:t>
              </a:r>
              <a:r>
                <a:rPr kumimoji="1" lang="en-US" altLang="zh-CN" sz="1400" dirty="0">
                  <a:solidFill>
                    <a:srgbClr val="7F7F7E"/>
                  </a:solidFill>
                  <a:latin typeface="Microsoft YaHei" panose="020B0503020204020204" pitchFamily="34" charset="-122"/>
                  <a:ea typeface="Microsoft YaHei" panose="020B0503020204020204" pitchFamily="34" charset="-122"/>
                </a:rPr>
                <a:t>title</a:t>
              </a:r>
              <a:r>
                <a:rPr kumimoji="1" lang="zh-CN" altLang="en-US" sz="1400" dirty="0">
                  <a:solidFill>
                    <a:srgbClr val="7F7F7E"/>
                  </a:solidFill>
                  <a:latin typeface="Microsoft YaHei" panose="020B0503020204020204" pitchFamily="34" charset="-122"/>
                  <a:ea typeface="Microsoft YaHei" panose="020B0503020204020204" pitchFamily="34" charset="-122"/>
                </a:rPr>
                <a:t> </a:t>
              </a:r>
              <a:r>
                <a:rPr kumimoji="1" lang="en-US" altLang="zh-CN" sz="1400" dirty="0">
                  <a:solidFill>
                    <a:srgbClr val="7F7F7E"/>
                  </a:solidFill>
                  <a:latin typeface="Microsoft YaHei" panose="020B0503020204020204" pitchFamily="34" charset="-122"/>
                  <a:ea typeface="Microsoft YaHei" panose="020B0503020204020204" pitchFamily="34" charset="-122"/>
                </a:rPr>
                <a:t>here</a:t>
              </a:r>
              <a:endParaRPr kumimoji="1" lang="zh-CN" altLang="en-US" sz="1400" dirty="0">
                <a:solidFill>
                  <a:srgbClr val="7F7F7E"/>
                </a:solidFill>
                <a:latin typeface="Microsoft YaHei" panose="020B0503020204020204" pitchFamily="34" charset="-122"/>
                <a:ea typeface="Microsoft YaHei" panose="020B0503020204020204" pitchFamily="34" charset="-122"/>
              </a:endParaRPr>
            </a:p>
          </p:txBody>
        </p:sp>
        <p:sp>
          <p:nvSpPr>
            <p:cNvPr id="19" name="椭圆 18">
              <a:extLst>
                <a:ext uri="{FF2B5EF4-FFF2-40B4-BE49-F238E27FC236}">
                  <a16:creationId xmlns:a16="http://schemas.microsoft.com/office/drawing/2014/main" id="{E52FD09F-C92B-304A-AF4C-22800DA0C26B}"/>
                </a:ext>
              </a:extLst>
            </p:cNvPr>
            <p:cNvSpPr/>
            <p:nvPr/>
          </p:nvSpPr>
          <p:spPr>
            <a:xfrm>
              <a:off x="4572000" y="2717397"/>
              <a:ext cx="590150" cy="590150"/>
            </a:xfrm>
            <a:prstGeom prst="ellipse">
              <a:avLst/>
            </a:prstGeom>
            <a:solidFill>
              <a:srgbClr val="00AB3D"/>
            </a:solidFill>
            <a:ln>
              <a:noFill/>
            </a:ln>
            <a:effectLst>
              <a:outerShdw blurRad="114300" dist="38100" dir="2700000" sx="105000" sy="105000" algn="tl" rotWithShape="0">
                <a:prstClr val="black">
                  <a:alpha val="12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zh-CN" dirty="0"/>
                <a:t>03</a:t>
              </a:r>
              <a:endParaRPr kumimoji="1" lang="zh-CN" altLang="en-US" dirty="0"/>
            </a:p>
          </p:txBody>
        </p:sp>
      </p:grpSp>
      <p:sp>
        <p:nvSpPr>
          <p:cNvPr id="25" name="灯片编号占位符 3">
            <a:extLst>
              <a:ext uri="{FF2B5EF4-FFF2-40B4-BE49-F238E27FC236}">
                <a16:creationId xmlns:a16="http://schemas.microsoft.com/office/drawing/2014/main" id="{BD46CD39-D427-3843-B0D0-ABCF63A1C24F}"/>
              </a:ext>
            </a:extLst>
          </p:cNvPr>
          <p:cNvSpPr txBox="1">
            <a:spLocks/>
          </p:cNvSpPr>
          <p:nvPr/>
        </p:nvSpPr>
        <p:spPr>
          <a:xfrm>
            <a:off x="1" y="4778375"/>
            <a:ext cx="628185" cy="365125"/>
          </a:xfrm>
          <a:prstGeom prst="rect">
            <a:avLst/>
          </a:prstGeom>
        </p:spPr>
        <p:txBody>
          <a:bodyPr/>
          <a:lstStyle>
            <a:defPPr>
              <a:defRPr lang="zh-CN"/>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zh-CN" dirty="0">
                <a:solidFill>
                  <a:srgbClr val="00A84B"/>
                </a:solidFill>
              </a:rPr>
              <a:t>0</a:t>
            </a:r>
            <a:fld id="{D536D8EC-CC4B-5049-B4AB-30C5E66DA51C}" type="slidenum">
              <a:rPr kumimoji="1" lang="zh-CN" altLang="en-US">
                <a:solidFill>
                  <a:srgbClr val="00A84B"/>
                </a:solidFill>
              </a:rPr>
              <a:pPr/>
              <a:t>2</a:t>
            </a:fld>
            <a:r>
              <a:rPr kumimoji="1" lang="en-US" altLang="zh-CN" dirty="0">
                <a:solidFill>
                  <a:srgbClr val="00A84B"/>
                </a:solidFill>
              </a:rPr>
              <a:t>.</a:t>
            </a:r>
            <a:endParaRPr kumimoji="1" lang="zh-CN" altLang="en-US" dirty="0">
              <a:solidFill>
                <a:srgbClr val="00A84B"/>
              </a:solidFill>
            </a:endParaRPr>
          </a:p>
        </p:txBody>
      </p:sp>
    </p:spTree>
    <p:extLst>
      <p:ext uri="{BB962C8B-B14F-4D97-AF65-F5344CB8AC3E}">
        <p14:creationId xmlns:p14="http://schemas.microsoft.com/office/powerpoint/2010/main" val="1623577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矩形 5"/>
          <p:cNvSpPr/>
          <p:nvPr/>
        </p:nvSpPr>
        <p:spPr>
          <a:xfrm>
            <a:off x="2947766" y="1904964"/>
            <a:ext cx="3060453" cy="666786"/>
          </a:xfrm>
          <a:prstGeom prst="rect">
            <a:avLst/>
          </a:prstGeom>
        </p:spPr>
        <p:txBody>
          <a:bodyPr wrap="none" anchor="ctr" anchorCtr="0">
            <a:spAutoFit/>
          </a:bodyPr>
          <a:lstStyle/>
          <a:p>
            <a:pPr algn="ctr"/>
            <a:r>
              <a:rPr lang="zh-CN" altLang="en-US" sz="3733" dirty="0">
                <a:solidFill>
                  <a:srgbClr val="00A84B"/>
                </a:solidFill>
                <a:latin typeface="方正兰亭粗黑简体" panose="03000509000000000000" pitchFamily="65" charset="-122"/>
                <a:ea typeface="方正兰亭粗黑简体" panose="03000509000000000000" pitchFamily="65" charset="-122"/>
              </a:rPr>
              <a:t>安全产品总述</a:t>
            </a:r>
          </a:p>
        </p:txBody>
      </p:sp>
      <p:sp>
        <p:nvSpPr>
          <p:cNvPr id="5" name="灯片编号占位符 3">
            <a:extLst>
              <a:ext uri="{FF2B5EF4-FFF2-40B4-BE49-F238E27FC236}">
                <a16:creationId xmlns:a16="http://schemas.microsoft.com/office/drawing/2014/main" id="{CAAAA367-795A-5541-91BE-238B99A0AC20}"/>
              </a:ext>
            </a:extLst>
          </p:cNvPr>
          <p:cNvSpPr txBox="1">
            <a:spLocks/>
          </p:cNvSpPr>
          <p:nvPr/>
        </p:nvSpPr>
        <p:spPr>
          <a:xfrm>
            <a:off x="1" y="4778375"/>
            <a:ext cx="628185" cy="365125"/>
          </a:xfrm>
          <a:prstGeom prst="rect">
            <a:avLst/>
          </a:prstGeom>
        </p:spPr>
        <p:txBody>
          <a:bodyPr/>
          <a:lstStyle>
            <a:defPPr>
              <a:defRPr lang="zh-CN"/>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zh-CN" dirty="0">
                <a:solidFill>
                  <a:srgbClr val="00A84B"/>
                </a:solidFill>
              </a:rPr>
              <a:t>0</a:t>
            </a:r>
            <a:fld id="{D536D8EC-CC4B-5049-B4AB-30C5E66DA51C}" type="slidenum">
              <a:rPr kumimoji="1" lang="zh-CN" altLang="en-US">
                <a:solidFill>
                  <a:srgbClr val="00A84B"/>
                </a:solidFill>
              </a:rPr>
              <a:pPr/>
              <a:t>3</a:t>
            </a:fld>
            <a:r>
              <a:rPr kumimoji="1" lang="en-US" altLang="zh-CN" dirty="0">
                <a:solidFill>
                  <a:srgbClr val="00A84B"/>
                </a:solidFill>
              </a:rPr>
              <a:t>.</a:t>
            </a:r>
            <a:endParaRPr kumimoji="1" lang="zh-CN" altLang="en-US" dirty="0">
              <a:solidFill>
                <a:srgbClr val="00A84B"/>
              </a:solidFill>
            </a:endParaRPr>
          </a:p>
        </p:txBody>
      </p:sp>
    </p:spTree>
    <p:extLst>
      <p:ext uri="{BB962C8B-B14F-4D97-AF65-F5344CB8AC3E}">
        <p14:creationId xmlns:p14="http://schemas.microsoft.com/office/powerpoint/2010/main" val="10593974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2" name="组合 1">
            <a:extLst>
              <a:ext uri="{FF2B5EF4-FFF2-40B4-BE49-F238E27FC236}">
                <a16:creationId xmlns:a16="http://schemas.microsoft.com/office/drawing/2014/main" id="{B4F8CE88-A5C3-D342-A809-28362CEA5FCB}"/>
              </a:ext>
            </a:extLst>
          </p:cNvPr>
          <p:cNvGrpSpPr/>
          <p:nvPr/>
        </p:nvGrpSpPr>
        <p:grpSpPr>
          <a:xfrm>
            <a:off x="-1" y="65149"/>
            <a:ext cx="3279245" cy="638600"/>
            <a:chOff x="-1" y="-408090"/>
            <a:chExt cx="3279245" cy="638600"/>
          </a:xfrm>
        </p:grpSpPr>
        <p:sp>
          <p:nvSpPr>
            <p:cNvPr id="7" name="矩形 6">
              <a:extLst>
                <a:ext uri="{FF2B5EF4-FFF2-40B4-BE49-F238E27FC236}">
                  <a16:creationId xmlns:a16="http://schemas.microsoft.com/office/drawing/2014/main" id="{7A214C52-543C-9E4E-B053-91ACE7B324DC}"/>
                </a:ext>
              </a:extLst>
            </p:cNvPr>
            <p:cNvSpPr/>
            <p:nvPr/>
          </p:nvSpPr>
          <p:spPr>
            <a:xfrm>
              <a:off x="529773" y="-408090"/>
              <a:ext cx="2749471" cy="477054"/>
            </a:xfrm>
            <a:prstGeom prst="rect">
              <a:avLst/>
            </a:prstGeom>
          </p:spPr>
          <p:txBody>
            <a:bodyPr wrap="none" anchor="ctr" anchorCtr="0">
              <a:spAutoFit/>
            </a:bodyPr>
            <a:lstStyle/>
            <a:p>
              <a:r>
                <a:rPr lang="zh-CN" altLang="en-US" sz="2500" dirty="0">
                  <a:solidFill>
                    <a:srgbClr val="00A84B"/>
                  </a:solidFill>
                  <a:latin typeface="方正兰亭粗黑简体" panose="03000509000000000000" pitchFamily="65" charset="-122"/>
                  <a:ea typeface="方正兰亭粗黑简体" panose="03000509000000000000" pitchFamily="65" charset="-122"/>
                </a:rPr>
                <a:t>安全产品目录总述</a:t>
              </a:r>
            </a:p>
          </p:txBody>
        </p:sp>
        <p:sp>
          <p:nvSpPr>
            <p:cNvPr id="9" name="矩形 8">
              <a:extLst>
                <a:ext uri="{FF2B5EF4-FFF2-40B4-BE49-F238E27FC236}">
                  <a16:creationId xmlns:a16="http://schemas.microsoft.com/office/drawing/2014/main" id="{410B54EB-983C-5A4F-9B12-D4A79ED45090}"/>
                </a:ext>
              </a:extLst>
            </p:cNvPr>
            <p:cNvSpPr/>
            <p:nvPr/>
          </p:nvSpPr>
          <p:spPr>
            <a:xfrm>
              <a:off x="-1" y="-246544"/>
              <a:ext cx="238527" cy="477054"/>
            </a:xfrm>
            <a:prstGeom prst="rect">
              <a:avLst/>
            </a:prstGeom>
            <a:solidFill>
              <a:srgbClr val="00AB3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a:p>
          </p:txBody>
        </p:sp>
      </p:grpSp>
      <p:sp>
        <p:nvSpPr>
          <p:cNvPr id="11" name="灯片编号占位符 3">
            <a:extLst>
              <a:ext uri="{FF2B5EF4-FFF2-40B4-BE49-F238E27FC236}">
                <a16:creationId xmlns:a16="http://schemas.microsoft.com/office/drawing/2014/main" id="{95F0C476-5956-0A40-814D-150F64386259}"/>
              </a:ext>
            </a:extLst>
          </p:cNvPr>
          <p:cNvSpPr>
            <a:spLocks noGrp="1"/>
          </p:cNvSpPr>
          <p:nvPr>
            <p:ph type="sldNum" sz="quarter" idx="12"/>
          </p:nvPr>
        </p:nvSpPr>
        <p:spPr>
          <a:xfrm>
            <a:off x="1" y="4778375"/>
            <a:ext cx="628185" cy="365125"/>
          </a:xfrm>
        </p:spPr>
        <p:txBody>
          <a:bodyPr/>
          <a:lstStyle/>
          <a:p>
            <a:r>
              <a:rPr kumimoji="1" lang="en-US" altLang="zh-CN" dirty="0">
                <a:solidFill>
                  <a:srgbClr val="00A84B"/>
                </a:solidFill>
              </a:rPr>
              <a:t>0</a:t>
            </a:r>
            <a:fld id="{D536D8EC-CC4B-5049-B4AB-30C5E66DA51C}" type="slidenum">
              <a:rPr kumimoji="1" lang="zh-CN" altLang="en-US" smtClean="0">
                <a:solidFill>
                  <a:srgbClr val="00A84B"/>
                </a:solidFill>
              </a:rPr>
              <a:t>4</a:t>
            </a:fld>
            <a:r>
              <a:rPr kumimoji="1" lang="en-US" altLang="zh-CN" dirty="0">
                <a:solidFill>
                  <a:srgbClr val="00A84B"/>
                </a:solidFill>
              </a:rPr>
              <a:t>.</a:t>
            </a:r>
            <a:endParaRPr kumimoji="1" lang="zh-CN" altLang="en-US" dirty="0">
              <a:solidFill>
                <a:srgbClr val="00A84B"/>
              </a:solidFill>
            </a:endParaRPr>
          </a:p>
        </p:txBody>
      </p:sp>
      <p:pic>
        <p:nvPicPr>
          <p:cNvPr id="24" name="图片 23">
            <a:extLst>
              <a:ext uri="{FF2B5EF4-FFF2-40B4-BE49-F238E27FC236}">
                <a16:creationId xmlns:a16="http://schemas.microsoft.com/office/drawing/2014/main" id="{F69468DF-32B8-CA9C-99A8-5075BF7A4088}"/>
              </a:ext>
            </a:extLst>
          </p:cNvPr>
          <p:cNvPicPr>
            <a:picLocks noChangeAspect="1"/>
          </p:cNvPicPr>
          <p:nvPr/>
        </p:nvPicPr>
        <p:blipFill>
          <a:blip r:embed="rId3"/>
          <a:stretch>
            <a:fillRect/>
          </a:stretch>
        </p:blipFill>
        <p:spPr>
          <a:xfrm>
            <a:off x="2402777" y="325799"/>
            <a:ext cx="4193402" cy="4817701"/>
          </a:xfrm>
          <a:prstGeom prst="rect">
            <a:avLst/>
          </a:prstGeom>
          <a:ln>
            <a:noFill/>
          </a:ln>
          <a:effectLst>
            <a:softEdge rad="112500"/>
          </a:effectLst>
        </p:spPr>
      </p:pic>
    </p:spTree>
    <p:extLst>
      <p:ext uri="{BB962C8B-B14F-4D97-AF65-F5344CB8AC3E}">
        <p14:creationId xmlns:p14="http://schemas.microsoft.com/office/powerpoint/2010/main" val="4046136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2" name="组合 1">
            <a:extLst>
              <a:ext uri="{FF2B5EF4-FFF2-40B4-BE49-F238E27FC236}">
                <a16:creationId xmlns:a16="http://schemas.microsoft.com/office/drawing/2014/main" id="{B4F8CE88-A5C3-D342-A809-28362CEA5FCB}"/>
              </a:ext>
            </a:extLst>
          </p:cNvPr>
          <p:cNvGrpSpPr/>
          <p:nvPr/>
        </p:nvGrpSpPr>
        <p:grpSpPr>
          <a:xfrm>
            <a:off x="-1" y="65149"/>
            <a:ext cx="3279245" cy="638600"/>
            <a:chOff x="-1" y="-408090"/>
            <a:chExt cx="3279245" cy="638600"/>
          </a:xfrm>
        </p:grpSpPr>
        <p:sp>
          <p:nvSpPr>
            <p:cNvPr id="7" name="矩形 6">
              <a:extLst>
                <a:ext uri="{FF2B5EF4-FFF2-40B4-BE49-F238E27FC236}">
                  <a16:creationId xmlns:a16="http://schemas.microsoft.com/office/drawing/2014/main" id="{7A214C52-543C-9E4E-B053-91ACE7B324DC}"/>
                </a:ext>
              </a:extLst>
            </p:cNvPr>
            <p:cNvSpPr/>
            <p:nvPr/>
          </p:nvSpPr>
          <p:spPr>
            <a:xfrm>
              <a:off x="529773" y="-408090"/>
              <a:ext cx="2749471" cy="477054"/>
            </a:xfrm>
            <a:prstGeom prst="rect">
              <a:avLst/>
            </a:prstGeom>
          </p:spPr>
          <p:txBody>
            <a:bodyPr wrap="none" anchor="ctr" anchorCtr="0">
              <a:spAutoFit/>
            </a:bodyPr>
            <a:lstStyle/>
            <a:p>
              <a:r>
                <a:rPr lang="zh-CN" altLang="en-US" sz="2500" dirty="0">
                  <a:solidFill>
                    <a:srgbClr val="00A84B"/>
                  </a:solidFill>
                  <a:latin typeface="方正兰亭粗黑简体" panose="03000509000000000000" pitchFamily="65" charset="-122"/>
                  <a:ea typeface="方正兰亭粗黑简体" panose="03000509000000000000" pitchFamily="65" charset="-122"/>
                </a:rPr>
                <a:t>安全产品目录总述</a:t>
              </a:r>
            </a:p>
          </p:txBody>
        </p:sp>
        <p:sp>
          <p:nvSpPr>
            <p:cNvPr id="9" name="矩形 8">
              <a:extLst>
                <a:ext uri="{FF2B5EF4-FFF2-40B4-BE49-F238E27FC236}">
                  <a16:creationId xmlns:a16="http://schemas.microsoft.com/office/drawing/2014/main" id="{410B54EB-983C-5A4F-9B12-D4A79ED45090}"/>
                </a:ext>
              </a:extLst>
            </p:cNvPr>
            <p:cNvSpPr/>
            <p:nvPr/>
          </p:nvSpPr>
          <p:spPr>
            <a:xfrm>
              <a:off x="-1" y="-246544"/>
              <a:ext cx="238527" cy="477054"/>
            </a:xfrm>
            <a:prstGeom prst="rect">
              <a:avLst/>
            </a:prstGeom>
            <a:solidFill>
              <a:srgbClr val="00AB3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a:p>
          </p:txBody>
        </p:sp>
      </p:grpSp>
      <p:sp>
        <p:nvSpPr>
          <p:cNvPr id="11" name="灯片编号占位符 3">
            <a:extLst>
              <a:ext uri="{FF2B5EF4-FFF2-40B4-BE49-F238E27FC236}">
                <a16:creationId xmlns:a16="http://schemas.microsoft.com/office/drawing/2014/main" id="{95F0C476-5956-0A40-814D-150F64386259}"/>
              </a:ext>
            </a:extLst>
          </p:cNvPr>
          <p:cNvSpPr>
            <a:spLocks noGrp="1"/>
          </p:cNvSpPr>
          <p:nvPr>
            <p:ph type="sldNum" sz="quarter" idx="12"/>
          </p:nvPr>
        </p:nvSpPr>
        <p:spPr>
          <a:xfrm>
            <a:off x="1" y="4778375"/>
            <a:ext cx="628185" cy="365125"/>
          </a:xfrm>
        </p:spPr>
        <p:txBody>
          <a:bodyPr/>
          <a:lstStyle/>
          <a:p>
            <a:r>
              <a:rPr kumimoji="1" lang="en-US" altLang="zh-CN" dirty="0">
                <a:solidFill>
                  <a:srgbClr val="00A84B"/>
                </a:solidFill>
              </a:rPr>
              <a:t>0</a:t>
            </a:r>
            <a:fld id="{D536D8EC-CC4B-5049-B4AB-30C5E66DA51C}" type="slidenum">
              <a:rPr kumimoji="1" lang="zh-CN" altLang="en-US" smtClean="0">
                <a:solidFill>
                  <a:srgbClr val="00A84B"/>
                </a:solidFill>
              </a:rPr>
              <a:t>5</a:t>
            </a:fld>
            <a:r>
              <a:rPr kumimoji="1" lang="en-US" altLang="zh-CN" dirty="0">
                <a:solidFill>
                  <a:srgbClr val="00A84B"/>
                </a:solidFill>
              </a:rPr>
              <a:t>.</a:t>
            </a:r>
            <a:endParaRPr kumimoji="1" lang="zh-CN" altLang="en-US" dirty="0">
              <a:solidFill>
                <a:srgbClr val="00A84B"/>
              </a:solidFill>
            </a:endParaRPr>
          </a:p>
        </p:txBody>
      </p:sp>
      <p:sp>
        <p:nvSpPr>
          <p:cNvPr id="3" name="文本框 2">
            <a:extLst>
              <a:ext uri="{FF2B5EF4-FFF2-40B4-BE49-F238E27FC236}">
                <a16:creationId xmlns:a16="http://schemas.microsoft.com/office/drawing/2014/main" id="{46678EAD-4746-4BF0-D1F6-8070D88AAB5F}"/>
              </a:ext>
            </a:extLst>
          </p:cNvPr>
          <p:cNvSpPr txBox="1"/>
          <p:nvPr/>
        </p:nvSpPr>
        <p:spPr>
          <a:xfrm>
            <a:off x="238526" y="886265"/>
            <a:ext cx="8715560" cy="3693319"/>
          </a:xfrm>
          <a:prstGeom prst="rect">
            <a:avLst/>
          </a:prstGeom>
          <a:noFill/>
        </p:spPr>
        <p:txBody>
          <a:bodyPr wrap="square" rtlCol="0">
            <a:spAutoFit/>
          </a:bodyPr>
          <a:lstStyle/>
          <a:p>
            <a:r>
              <a:rPr lang="zh-CN" altLang="en-US" dirty="0"/>
              <a:t>防火墙</a:t>
            </a:r>
            <a:r>
              <a:rPr lang="en-US" altLang="zh-CN" dirty="0"/>
              <a:t>: </a:t>
            </a:r>
            <a:r>
              <a:rPr lang="zh-CN" altLang="en-US" dirty="0"/>
              <a:t>用于边界安全防护的权限控制和安全域的划分</a:t>
            </a:r>
            <a:endParaRPr lang="en-US" altLang="zh-CN" dirty="0"/>
          </a:p>
          <a:p>
            <a:r>
              <a:rPr lang="en-US" altLang="zh-CN" dirty="0"/>
              <a:t>UTM: </a:t>
            </a:r>
            <a:r>
              <a:rPr lang="zh-CN" altLang="en-US" dirty="0"/>
              <a:t> 集合了防火墙、虚拟专用网（</a:t>
            </a:r>
            <a:r>
              <a:rPr lang="en-US" altLang="zh-CN" dirty="0"/>
              <a:t>VPN</a:t>
            </a:r>
            <a:r>
              <a:rPr lang="zh-CN" altLang="en-US" dirty="0"/>
              <a:t>）、入侵检测和防御（</a:t>
            </a:r>
            <a:r>
              <a:rPr lang="en-US" altLang="zh-CN" dirty="0"/>
              <a:t>IPS</a:t>
            </a:r>
            <a:r>
              <a:rPr lang="zh-CN" altLang="en-US" dirty="0"/>
              <a:t>）、网关防病毒、</a:t>
            </a:r>
            <a:r>
              <a:rPr lang="en-US" altLang="zh-CN" dirty="0"/>
              <a:t>Web</a:t>
            </a:r>
            <a:r>
              <a:rPr lang="zh-CN" altLang="en-US" dirty="0"/>
              <a:t>内容过滤、反垃圾邮件、流量整形、用户身份认证、审计 </a:t>
            </a:r>
            <a:r>
              <a:rPr lang="en-US" altLang="zh-CN" dirty="0"/>
              <a:t>IM</a:t>
            </a:r>
            <a:r>
              <a:rPr lang="zh-CN" altLang="en-US" dirty="0"/>
              <a:t>控制等多种应用</a:t>
            </a:r>
            <a:endParaRPr lang="en-US" altLang="zh-CN" dirty="0"/>
          </a:p>
          <a:p>
            <a:r>
              <a:rPr lang="en-US" altLang="zh-CN" dirty="0"/>
              <a:t>IDS:  NIDS</a:t>
            </a:r>
            <a:r>
              <a:rPr lang="zh-CN" altLang="en-US" dirty="0"/>
              <a:t>对网络传输进行即时监视，在发现可疑传输时发出警报或者采取主动反应措施的网络安全设备 主动的安全防护 没有阻拦能力，只能检测报警</a:t>
            </a:r>
            <a:endParaRPr lang="en-US" altLang="zh-CN" dirty="0"/>
          </a:p>
          <a:p>
            <a:r>
              <a:rPr lang="en-US" altLang="zh-CN" dirty="0"/>
              <a:t>IPS:</a:t>
            </a:r>
            <a:r>
              <a:rPr lang="zh-CN" altLang="en-US" dirty="0"/>
              <a:t>能够监视网络或网络设备的网络资料传输行为的计算机网络安全设备，能够即时的中断、调整或隔离一些不正常或是具有伤害性的网络资料传输行为 位于防火墙和网络的设备之间，是对防火墙的补充</a:t>
            </a:r>
            <a:endParaRPr lang="en-US" altLang="zh-CN" dirty="0"/>
          </a:p>
          <a:p>
            <a:r>
              <a:rPr lang="zh-CN" altLang="en-US" dirty="0"/>
              <a:t>网闸</a:t>
            </a:r>
            <a:r>
              <a:rPr lang="en-US" altLang="zh-CN" dirty="0"/>
              <a:t>:</a:t>
            </a:r>
            <a:r>
              <a:rPr lang="zh-CN" altLang="en-US" dirty="0"/>
              <a:t>能在电路上切断网络之间的链路层连接，进行安全适度的应用数据交换的安全设备</a:t>
            </a:r>
            <a:endParaRPr lang="en-US" altLang="zh-CN" dirty="0"/>
          </a:p>
          <a:p>
            <a:r>
              <a:rPr lang="en-US" altLang="zh-CN" dirty="0"/>
              <a:t>WAF</a:t>
            </a:r>
            <a:r>
              <a:rPr lang="zh-CN" altLang="en-US" dirty="0"/>
              <a:t>：用来处理一般防火墙达不到的</a:t>
            </a:r>
            <a:r>
              <a:rPr lang="en-US" altLang="zh-CN" dirty="0"/>
              <a:t>Web</a:t>
            </a:r>
            <a:r>
              <a:rPr lang="zh-CN" altLang="en-US" dirty="0"/>
              <a:t>应用安全问题</a:t>
            </a:r>
            <a:br>
              <a:rPr lang="zh-CN" altLang="en-US" dirty="0"/>
            </a:br>
            <a:r>
              <a:rPr lang="zh-CN" altLang="en-US" dirty="0"/>
              <a:t>工作在应用层，有硬件有软件 </a:t>
            </a:r>
            <a:r>
              <a:rPr lang="en-US" altLang="zh-CN" dirty="0"/>
              <a:t>WEB</a:t>
            </a:r>
            <a:r>
              <a:rPr lang="zh-CN" altLang="en-US" dirty="0"/>
              <a:t>防护、网页保护、负载均衡、应用交付于一体的</a:t>
            </a:r>
            <a:r>
              <a:rPr lang="en-US" altLang="zh-CN" dirty="0"/>
              <a:t>WEB</a:t>
            </a:r>
            <a:r>
              <a:rPr lang="zh-CN" altLang="en-US" dirty="0"/>
              <a:t>整体安全防护</a:t>
            </a:r>
            <a:endParaRPr lang="en-US" altLang="zh-CN" dirty="0"/>
          </a:p>
        </p:txBody>
      </p:sp>
    </p:spTree>
    <p:extLst>
      <p:ext uri="{BB962C8B-B14F-4D97-AF65-F5344CB8AC3E}">
        <p14:creationId xmlns:p14="http://schemas.microsoft.com/office/powerpoint/2010/main" val="510200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392640" descr="本素材由iSlide™ 提供&#10;iSlide™尊重知识产权并注重保护用户享有的各项权利。郑重提醒您：&#10;iSlide™插件中提供的任何信息内容的所有权、知识产权归其原始权利人或权利受让人所有，您免费/购买获得的是信息内容的使用权，并受下述条款的约束；&#10;1. 您仅可以个人非商业用途使用该等信息内容，不可将信息内容的全部或部分用于出售，或以出租、出借、转让、分销、发布等其他任何方式供他人使用；&#10;2. 禁止在接入互联网或移动互联网的任何网站、平台、应用或程序上以任何方式为他人提供iSlide™插件资源内容的下载。&#10;The resource is supplied by iSlide™.&#10;iSlide™ respects all intellectual property rights and protects all the rights its users acquired.Solemnly remind you:&#10;The ownership and intellectual property of the resources supplied in iSlide Add-in belongs to its owner or the assignee of this ownership.you only acquired the usage of the resources supplied in iSlide Add-in, as well as respected the following restrain terms:&#10;1.You are only allowed to use such resource for personal and non-commercial aim, not allowed to use such resource or part of it for the sale; or rent, lend, transfer to others; or distribution or release it in any way.&#10;2.You are not permitted to provide the resource of iSlide Add-in in any website, platform, application access to the Internet or mobile Internet." title="iSlide™ 版权声明  COPYRIGHT NOTICE">
            <a:extLst>
              <a:ext uri="{FF2B5EF4-FFF2-40B4-BE49-F238E27FC236}">
                <a16:creationId xmlns:a16="http://schemas.microsoft.com/office/drawing/2014/main" id="{232307AF-8E83-02E7-53D9-5106AD98DE10}"/>
              </a:ext>
            </a:extLst>
          </p:cNvPr>
          <p:cNvGrpSpPr>
            <a:grpSpLocks noChangeAspect="1"/>
          </p:cNvGrpSpPr>
          <p:nvPr>
            <p:custDataLst>
              <p:tags r:id="rId1"/>
            </p:custDataLst>
          </p:nvPr>
        </p:nvGrpSpPr>
        <p:grpSpPr>
          <a:xfrm>
            <a:off x="495300" y="1152991"/>
            <a:ext cx="8143875" cy="2837517"/>
            <a:chOff x="660400" y="1537322"/>
            <a:chExt cx="10858500" cy="3783356"/>
          </a:xfrm>
        </p:grpSpPr>
        <p:grpSp>
          <p:nvGrpSpPr>
            <p:cNvPr id="4" name="íṡļïḑê">
              <a:extLst>
                <a:ext uri="{FF2B5EF4-FFF2-40B4-BE49-F238E27FC236}">
                  <a16:creationId xmlns:a16="http://schemas.microsoft.com/office/drawing/2014/main" id="{A1535F3C-7A8D-4E3F-AED5-FE04F8AE1CF4}"/>
                </a:ext>
              </a:extLst>
            </p:cNvPr>
            <p:cNvGrpSpPr/>
            <p:nvPr/>
          </p:nvGrpSpPr>
          <p:grpSpPr>
            <a:xfrm>
              <a:off x="4250651" y="1537322"/>
              <a:ext cx="3690695" cy="3783356"/>
              <a:chOff x="3895730" y="1286696"/>
              <a:chExt cx="4538767" cy="4652718"/>
            </a:xfrm>
          </p:grpSpPr>
          <p:grpSp>
            <p:nvGrpSpPr>
              <p:cNvPr id="21" name="íšlïdè">
                <a:extLst>
                  <a:ext uri="{FF2B5EF4-FFF2-40B4-BE49-F238E27FC236}">
                    <a16:creationId xmlns:a16="http://schemas.microsoft.com/office/drawing/2014/main" id="{B3282599-19AE-436B-855A-9943466F26FF}"/>
                  </a:ext>
                </a:extLst>
              </p:cNvPr>
              <p:cNvGrpSpPr/>
              <p:nvPr/>
            </p:nvGrpSpPr>
            <p:grpSpPr>
              <a:xfrm>
                <a:off x="4242532" y="1698404"/>
                <a:ext cx="3845158" cy="3829303"/>
                <a:chOff x="6540500" y="1280160"/>
                <a:chExt cx="4927600" cy="4907280"/>
              </a:xfrm>
              <a:solidFill>
                <a:schemeClr val="bg1">
                  <a:lumMod val="95000"/>
                </a:schemeClr>
              </a:solidFill>
            </p:grpSpPr>
            <p:grpSp>
              <p:nvGrpSpPr>
                <p:cNvPr id="27" name="ïşľïdê">
                  <a:extLst>
                    <a:ext uri="{FF2B5EF4-FFF2-40B4-BE49-F238E27FC236}">
                      <a16:creationId xmlns:a16="http://schemas.microsoft.com/office/drawing/2014/main" id="{2EED2B21-2F10-4221-8B12-6C69C31A9BC7}"/>
                    </a:ext>
                  </a:extLst>
                </p:cNvPr>
                <p:cNvGrpSpPr/>
                <p:nvPr/>
              </p:nvGrpSpPr>
              <p:grpSpPr>
                <a:xfrm>
                  <a:off x="7810500" y="1280160"/>
                  <a:ext cx="2387600" cy="4907280"/>
                  <a:chOff x="7810500" y="1280160"/>
                  <a:chExt cx="2387600" cy="4907280"/>
                </a:xfrm>
                <a:grpFill/>
              </p:grpSpPr>
              <p:sp>
                <p:nvSpPr>
                  <p:cNvPr id="31" name="íṣḷîḍe">
                    <a:extLst>
                      <a:ext uri="{FF2B5EF4-FFF2-40B4-BE49-F238E27FC236}">
                        <a16:creationId xmlns:a16="http://schemas.microsoft.com/office/drawing/2014/main" id="{2864524B-78D7-405B-BCDD-2D4C1FFF4D7A}"/>
                      </a:ext>
                    </a:extLst>
                  </p:cNvPr>
                  <p:cNvSpPr/>
                  <p:nvPr/>
                </p:nvSpPr>
                <p:spPr bwMode="auto">
                  <a:xfrm>
                    <a:off x="7810500" y="1280160"/>
                    <a:ext cx="2387600" cy="2387600"/>
                  </a:xfrm>
                  <a:prstGeom prst="diamond">
                    <a:avLst/>
                  </a:prstGeom>
                  <a:grpFill/>
                  <a:ln>
                    <a:noFill/>
                  </a:ln>
                </p:spPr>
                <p:txBody>
                  <a:bodyPr rtlCol="0" anchor="ctr"/>
                  <a:lstStyle/>
                  <a:p>
                    <a:pPr algn="ctr"/>
                    <a:endParaRPr lang="zh-CN" altLang="en-US"/>
                  </a:p>
                </p:txBody>
              </p:sp>
              <p:sp>
                <p:nvSpPr>
                  <p:cNvPr id="32" name="îš1íḓê">
                    <a:extLst>
                      <a:ext uri="{FF2B5EF4-FFF2-40B4-BE49-F238E27FC236}">
                        <a16:creationId xmlns:a16="http://schemas.microsoft.com/office/drawing/2014/main" id="{02125B45-0C77-4044-8894-DB84CC222B26}"/>
                      </a:ext>
                    </a:extLst>
                  </p:cNvPr>
                  <p:cNvSpPr/>
                  <p:nvPr/>
                </p:nvSpPr>
                <p:spPr bwMode="auto">
                  <a:xfrm>
                    <a:off x="7810500" y="3799840"/>
                    <a:ext cx="2387600" cy="2387600"/>
                  </a:xfrm>
                  <a:prstGeom prst="diamond">
                    <a:avLst/>
                  </a:prstGeom>
                  <a:grpFill/>
                  <a:ln>
                    <a:noFill/>
                  </a:ln>
                </p:spPr>
                <p:txBody>
                  <a:bodyPr rtlCol="0" anchor="ctr"/>
                  <a:lstStyle/>
                  <a:p>
                    <a:pPr algn="ctr"/>
                    <a:endParaRPr lang="zh-CN" altLang="en-US"/>
                  </a:p>
                </p:txBody>
              </p:sp>
            </p:grpSp>
            <p:grpSp>
              <p:nvGrpSpPr>
                <p:cNvPr id="28" name="îṥḻiḍe">
                  <a:extLst>
                    <a:ext uri="{FF2B5EF4-FFF2-40B4-BE49-F238E27FC236}">
                      <a16:creationId xmlns:a16="http://schemas.microsoft.com/office/drawing/2014/main" id="{8134B8EB-947C-415B-9922-CA7B06EA591B}"/>
                    </a:ext>
                  </a:extLst>
                </p:cNvPr>
                <p:cNvGrpSpPr/>
                <p:nvPr/>
              </p:nvGrpSpPr>
              <p:grpSpPr>
                <a:xfrm>
                  <a:off x="6540500" y="2540000"/>
                  <a:ext cx="4927600" cy="2387600"/>
                  <a:chOff x="6540500" y="2527300"/>
                  <a:chExt cx="4927600" cy="2387600"/>
                </a:xfrm>
                <a:grpFill/>
              </p:grpSpPr>
              <p:sp>
                <p:nvSpPr>
                  <p:cNvPr id="29" name="ï$1íďè">
                    <a:extLst>
                      <a:ext uri="{FF2B5EF4-FFF2-40B4-BE49-F238E27FC236}">
                        <a16:creationId xmlns:a16="http://schemas.microsoft.com/office/drawing/2014/main" id="{868CC47D-8EE9-435D-8CAF-77D21C2CD7DD}"/>
                      </a:ext>
                    </a:extLst>
                  </p:cNvPr>
                  <p:cNvSpPr/>
                  <p:nvPr/>
                </p:nvSpPr>
                <p:spPr bwMode="auto">
                  <a:xfrm>
                    <a:off x="6540500" y="2527300"/>
                    <a:ext cx="2387600" cy="2387600"/>
                  </a:xfrm>
                  <a:prstGeom prst="diamond">
                    <a:avLst/>
                  </a:prstGeom>
                  <a:grpFill/>
                  <a:ln>
                    <a:noFill/>
                  </a:ln>
                </p:spPr>
                <p:txBody>
                  <a:bodyPr rtlCol="0" anchor="ctr"/>
                  <a:lstStyle/>
                  <a:p>
                    <a:pPr algn="ctr"/>
                    <a:endParaRPr lang="zh-CN" altLang="en-US"/>
                  </a:p>
                </p:txBody>
              </p:sp>
              <p:sp>
                <p:nvSpPr>
                  <p:cNvPr id="30" name="íṩḻîḓe">
                    <a:extLst>
                      <a:ext uri="{FF2B5EF4-FFF2-40B4-BE49-F238E27FC236}">
                        <a16:creationId xmlns:a16="http://schemas.microsoft.com/office/drawing/2014/main" id="{221BAE34-2D52-45D7-B471-AE53A8737E8E}"/>
                      </a:ext>
                    </a:extLst>
                  </p:cNvPr>
                  <p:cNvSpPr/>
                  <p:nvPr/>
                </p:nvSpPr>
                <p:spPr bwMode="auto">
                  <a:xfrm>
                    <a:off x="9080500" y="2527300"/>
                    <a:ext cx="2387600" cy="2387600"/>
                  </a:xfrm>
                  <a:prstGeom prst="diamond">
                    <a:avLst/>
                  </a:prstGeom>
                  <a:grpFill/>
                  <a:ln>
                    <a:noFill/>
                  </a:ln>
                </p:spPr>
                <p:txBody>
                  <a:bodyPr rtlCol="0" anchor="ctr"/>
                  <a:lstStyle/>
                  <a:p>
                    <a:pPr algn="ctr"/>
                    <a:endParaRPr lang="zh-CN" altLang="en-US"/>
                  </a:p>
                </p:txBody>
              </p:sp>
            </p:grpSp>
          </p:grpSp>
          <p:grpSp>
            <p:nvGrpSpPr>
              <p:cNvPr id="22" name="ïṧļidê">
                <a:extLst>
                  <a:ext uri="{FF2B5EF4-FFF2-40B4-BE49-F238E27FC236}">
                    <a16:creationId xmlns:a16="http://schemas.microsoft.com/office/drawing/2014/main" id="{30F3CEA1-E066-4FB6-8C57-01C9485E3813}"/>
                  </a:ext>
                </a:extLst>
              </p:cNvPr>
              <p:cNvGrpSpPr/>
              <p:nvPr/>
            </p:nvGrpSpPr>
            <p:grpSpPr>
              <a:xfrm>
                <a:off x="3895730" y="1286696"/>
                <a:ext cx="4538767" cy="4652718"/>
                <a:chOff x="3895730" y="1286696"/>
                <a:chExt cx="4538767" cy="4652718"/>
              </a:xfrm>
            </p:grpSpPr>
            <p:sp>
              <p:nvSpPr>
                <p:cNvPr id="23" name="i$ļîďè">
                  <a:extLst>
                    <a:ext uri="{FF2B5EF4-FFF2-40B4-BE49-F238E27FC236}">
                      <a16:creationId xmlns:a16="http://schemas.microsoft.com/office/drawing/2014/main" id="{D35C5487-441C-4134-8E1F-1046D3CED5F0}"/>
                    </a:ext>
                  </a:extLst>
                </p:cNvPr>
                <p:cNvSpPr/>
                <p:nvPr/>
              </p:nvSpPr>
              <p:spPr bwMode="auto">
                <a:xfrm>
                  <a:off x="5818311" y="1286696"/>
                  <a:ext cx="823415" cy="823415"/>
                </a:xfrm>
                <a:prstGeom prst="ellipse">
                  <a:avLst/>
                </a:prstGeom>
                <a:solidFill>
                  <a:schemeClr val="accent1"/>
                </a:solidFill>
                <a:ln>
                  <a:noFill/>
                </a:ln>
              </p:spPr>
              <p:txBody>
                <a:bodyPr rtlCol="0" anchor="ctr"/>
                <a:lstStyle/>
                <a:p>
                  <a:pPr algn="ctr"/>
                  <a:r>
                    <a:rPr lang="en-US" altLang="zh-CN" sz="3200" b="1" dirty="0">
                      <a:solidFill>
                        <a:schemeClr val="bg1"/>
                      </a:solidFill>
                    </a:rPr>
                    <a:t>S</a:t>
                  </a:r>
                  <a:endParaRPr lang="zh-CN" altLang="en-US" sz="3200" b="1" dirty="0">
                    <a:solidFill>
                      <a:schemeClr val="bg1"/>
                    </a:solidFill>
                  </a:endParaRPr>
                </a:p>
              </p:txBody>
            </p:sp>
            <p:sp>
              <p:nvSpPr>
                <p:cNvPr id="24" name="išḷïďè">
                  <a:extLst>
                    <a:ext uri="{FF2B5EF4-FFF2-40B4-BE49-F238E27FC236}">
                      <a16:creationId xmlns:a16="http://schemas.microsoft.com/office/drawing/2014/main" id="{AF7D53ED-0C40-4DDF-994F-63C2F53D7057}"/>
                    </a:ext>
                  </a:extLst>
                </p:cNvPr>
                <p:cNvSpPr/>
                <p:nvPr/>
              </p:nvSpPr>
              <p:spPr bwMode="auto">
                <a:xfrm>
                  <a:off x="5818311" y="5115999"/>
                  <a:ext cx="823415" cy="823415"/>
                </a:xfrm>
                <a:prstGeom prst="ellipse">
                  <a:avLst/>
                </a:prstGeom>
                <a:solidFill>
                  <a:schemeClr val="accent1"/>
                </a:solidFill>
                <a:ln>
                  <a:noFill/>
                </a:ln>
              </p:spPr>
              <p:txBody>
                <a:bodyPr rtlCol="0" anchor="ctr"/>
                <a:lstStyle/>
                <a:p>
                  <a:pPr algn="ctr"/>
                  <a:r>
                    <a:rPr lang="en-US" altLang="zh-CN" sz="3200" b="1" dirty="0">
                      <a:solidFill>
                        <a:schemeClr val="bg1"/>
                      </a:solidFill>
                    </a:rPr>
                    <a:t>O</a:t>
                  </a:r>
                  <a:endParaRPr lang="zh-CN" altLang="en-US" sz="3200" b="1" dirty="0">
                    <a:solidFill>
                      <a:schemeClr val="bg1"/>
                    </a:solidFill>
                  </a:endParaRPr>
                </a:p>
              </p:txBody>
            </p:sp>
            <p:sp>
              <p:nvSpPr>
                <p:cNvPr id="25" name="íşḷïdè">
                  <a:extLst>
                    <a:ext uri="{FF2B5EF4-FFF2-40B4-BE49-F238E27FC236}">
                      <a16:creationId xmlns:a16="http://schemas.microsoft.com/office/drawing/2014/main" id="{6151DF51-3979-489F-AAA2-DD231686EBAF}"/>
                    </a:ext>
                  </a:extLst>
                </p:cNvPr>
                <p:cNvSpPr/>
                <p:nvPr/>
              </p:nvSpPr>
              <p:spPr bwMode="auto">
                <a:xfrm>
                  <a:off x="3895730" y="3201348"/>
                  <a:ext cx="823415" cy="823415"/>
                </a:xfrm>
                <a:prstGeom prst="ellipse">
                  <a:avLst/>
                </a:prstGeom>
                <a:solidFill>
                  <a:schemeClr val="accent1"/>
                </a:solidFill>
                <a:ln>
                  <a:noFill/>
                </a:ln>
              </p:spPr>
              <p:txBody>
                <a:bodyPr rtlCol="0" anchor="ctr"/>
                <a:lstStyle/>
                <a:p>
                  <a:pPr algn="ctr"/>
                  <a:r>
                    <a:rPr lang="en-US" altLang="zh-CN" sz="3200" b="1" dirty="0">
                      <a:solidFill>
                        <a:schemeClr val="bg1"/>
                      </a:solidFill>
                    </a:rPr>
                    <a:t>T</a:t>
                  </a:r>
                  <a:endParaRPr lang="zh-CN" altLang="en-US" sz="3200" b="1" dirty="0">
                    <a:solidFill>
                      <a:schemeClr val="bg1"/>
                    </a:solidFill>
                  </a:endParaRPr>
                </a:p>
              </p:txBody>
            </p:sp>
            <p:sp>
              <p:nvSpPr>
                <p:cNvPr id="26" name="išḷîḓé">
                  <a:extLst>
                    <a:ext uri="{FF2B5EF4-FFF2-40B4-BE49-F238E27FC236}">
                      <a16:creationId xmlns:a16="http://schemas.microsoft.com/office/drawing/2014/main" id="{B41AF376-F681-400C-8A2D-F4AA4BBB1636}"/>
                    </a:ext>
                  </a:extLst>
                </p:cNvPr>
                <p:cNvSpPr/>
                <p:nvPr/>
              </p:nvSpPr>
              <p:spPr bwMode="auto">
                <a:xfrm>
                  <a:off x="7611082" y="3201348"/>
                  <a:ext cx="823415" cy="823415"/>
                </a:xfrm>
                <a:prstGeom prst="ellipse">
                  <a:avLst/>
                </a:prstGeom>
                <a:solidFill>
                  <a:schemeClr val="accent1"/>
                </a:solidFill>
                <a:ln>
                  <a:noFill/>
                </a:ln>
              </p:spPr>
              <p:txBody>
                <a:bodyPr rtlCol="0" anchor="ctr"/>
                <a:lstStyle/>
                <a:p>
                  <a:pPr algn="ctr"/>
                  <a:r>
                    <a:rPr lang="en-US" altLang="zh-CN" sz="3200" b="1" dirty="0">
                      <a:solidFill>
                        <a:schemeClr val="bg1"/>
                      </a:solidFill>
                    </a:rPr>
                    <a:t>W</a:t>
                  </a:r>
                  <a:endParaRPr lang="zh-CN" altLang="en-US" sz="3200" b="1" dirty="0">
                    <a:solidFill>
                      <a:schemeClr val="bg1"/>
                    </a:solidFill>
                  </a:endParaRPr>
                </a:p>
              </p:txBody>
            </p:sp>
          </p:grpSp>
        </p:grpSp>
        <p:grpSp>
          <p:nvGrpSpPr>
            <p:cNvPr id="5" name="íslíde">
              <a:extLst>
                <a:ext uri="{FF2B5EF4-FFF2-40B4-BE49-F238E27FC236}">
                  <a16:creationId xmlns:a16="http://schemas.microsoft.com/office/drawing/2014/main" id="{CA6B8C96-6ECA-4AE3-BDDA-4754FA36B231}"/>
                </a:ext>
              </a:extLst>
            </p:cNvPr>
            <p:cNvGrpSpPr/>
            <p:nvPr/>
          </p:nvGrpSpPr>
          <p:grpSpPr>
            <a:xfrm>
              <a:off x="660400" y="2048799"/>
              <a:ext cx="3019793" cy="2852804"/>
              <a:chOff x="1066125" y="1947039"/>
              <a:chExt cx="2539278" cy="2852804"/>
            </a:xfrm>
          </p:grpSpPr>
          <p:grpSp>
            <p:nvGrpSpPr>
              <p:cNvPr id="14" name="íṥḻîḓe">
                <a:extLst>
                  <a:ext uri="{FF2B5EF4-FFF2-40B4-BE49-F238E27FC236}">
                    <a16:creationId xmlns:a16="http://schemas.microsoft.com/office/drawing/2014/main" id="{5FF0A4B3-56C7-4384-89DF-301D895C6E1C}"/>
                  </a:ext>
                </a:extLst>
              </p:cNvPr>
              <p:cNvGrpSpPr/>
              <p:nvPr/>
            </p:nvGrpSpPr>
            <p:grpSpPr>
              <a:xfrm>
                <a:off x="1066125" y="1947039"/>
                <a:ext cx="2539278" cy="1137504"/>
                <a:chOff x="1012824" y="2456360"/>
                <a:chExt cx="2539278" cy="1137504"/>
              </a:xfrm>
            </p:grpSpPr>
            <p:sp>
              <p:nvSpPr>
                <p:cNvPr id="19" name="îsḷîḓè">
                  <a:extLst>
                    <a:ext uri="{FF2B5EF4-FFF2-40B4-BE49-F238E27FC236}">
                      <a16:creationId xmlns:a16="http://schemas.microsoft.com/office/drawing/2014/main" id="{88C26670-5206-4A90-B944-F732A3D7EA16}"/>
                    </a:ext>
                  </a:extLst>
                </p:cNvPr>
                <p:cNvSpPr txBox="1"/>
                <p:nvPr/>
              </p:nvSpPr>
              <p:spPr>
                <a:xfrm>
                  <a:off x="1012824" y="3063639"/>
                  <a:ext cx="2539277" cy="530225"/>
                </a:xfrm>
                <a:prstGeom prst="rect">
                  <a:avLst/>
                </a:prstGeom>
                <a:noFill/>
              </p:spPr>
              <p:txBody>
                <a:bodyPr wrap="square" lIns="91440" tIns="45720" rIns="91440" bIns="45720">
                  <a:normAutofit/>
                </a:bodyPr>
                <a:lstStyle/>
                <a:p>
                  <a:pPr>
                    <a:lnSpc>
                      <a:spcPct val="120000"/>
                    </a:lnSpc>
                  </a:pPr>
                  <a:r>
                    <a:rPr lang="zh-CN" altLang="en-US" sz="1100" b="0" i="0" dirty="0">
                      <a:solidFill>
                        <a:srgbClr val="4D4D4D"/>
                      </a:solidFill>
                      <a:effectLst/>
                      <a:latin typeface="-apple-system"/>
                    </a:rPr>
                    <a:t>虚拟专用网（</a:t>
                  </a:r>
                  <a:r>
                    <a:rPr lang="en-US" altLang="zh-CN" sz="1100" b="0" i="0" dirty="0">
                      <a:solidFill>
                        <a:srgbClr val="4D4D4D"/>
                      </a:solidFill>
                      <a:effectLst/>
                      <a:latin typeface="-apple-system"/>
                    </a:rPr>
                    <a:t>VPN</a:t>
                  </a:r>
                  <a:r>
                    <a:rPr lang="zh-CN" altLang="en-US" sz="1100" b="0" i="0" dirty="0">
                      <a:solidFill>
                        <a:srgbClr val="4D4D4D"/>
                      </a:solidFill>
                      <a:effectLst/>
                      <a:latin typeface="-apple-system"/>
                    </a:rPr>
                    <a:t>）</a:t>
                  </a:r>
                  <a:r>
                    <a:rPr lang="en-US" altLang="zh-CN" sz="1100" b="0" i="0" dirty="0">
                      <a:solidFill>
                        <a:srgbClr val="4D4D4D"/>
                      </a:solidFill>
                      <a:effectLst/>
                      <a:latin typeface="-apple-system"/>
                    </a:rPr>
                    <a:t>VPN</a:t>
                  </a:r>
                  <a:r>
                    <a:rPr lang="zh-CN" altLang="en-US" sz="1100" b="0" i="0" dirty="0">
                      <a:solidFill>
                        <a:srgbClr val="4D4D4D"/>
                      </a:solidFill>
                      <a:effectLst/>
                      <a:latin typeface="-apple-system"/>
                    </a:rPr>
                    <a:t>接入</a:t>
                  </a:r>
                  <a:endParaRPr lang="en-US" altLang="zh-CN" sz="1100" dirty="0"/>
                </a:p>
              </p:txBody>
            </p:sp>
            <p:sp>
              <p:nvSpPr>
                <p:cNvPr id="20" name="íṧḷîḍe">
                  <a:extLst>
                    <a:ext uri="{FF2B5EF4-FFF2-40B4-BE49-F238E27FC236}">
                      <a16:creationId xmlns:a16="http://schemas.microsoft.com/office/drawing/2014/main" id="{69AF64B3-748D-4FCA-82D4-601E3A8849A0}"/>
                    </a:ext>
                  </a:extLst>
                </p:cNvPr>
                <p:cNvSpPr txBox="1"/>
                <p:nvPr/>
              </p:nvSpPr>
              <p:spPr>
                <a:xfrm>
                  <a:off x="1012824" y="2456360"/>
                  <a:ext cx="2539278" cy="607280"/>
                </a:xfrm>
                <a:prstGeom prst="rect">
                  <a:avLst/>
                </a:prstGeom>
                <a:noFill/>
              </p:spPr>
              <p:txBody>
                <a:bodyPr wrap="square" lIns="91440" tIns="45720" rIns="91440" bIns="45720" anchor="b">
                  <a:normAutofit/>
                </a:bodyPr>
                <a:lstStyle/>
                <a:p>
                  <a:r>
                    <a:rPr lang="en-US" altLang="zh-CN" b="1" dirty="0"/>
                    <a:t>VPN</a:t>
                  </a:r>
                  <a:r>
                    <a:rPr lang="zh-CN" altLang="en-US" b="1" dirty="0"/>
                    <a:t>网关</a:t>
                  </a:r>
                </a:p>
              </p:txBody>
            </p:sp>
          </p:grpSp>
          <p:grpSp>
            <p:nvGrpSpPr>
              <p:cNvPr id="15" name="îŝľîḍè">
                <a:extLst>
                  <a:ext uri="{FF2B5EF4-FFF2-40B4-BE49-F238E27FC236}">
                    <a16:creationId xmlns:a16="http://schemas.microsoft.com/office/drawing/2014/main" id="{E670BD15-E862-46F3-ADE3-13B5D43CDFD8}"/>
                  </a:ext>
                </a:extLst>
              </p:cNvPr>
              <p:cNvGrpSpPr/>
              <p:nvPr/>
            </p:nvGrpSpPr>
            <p:grpSpPr>
              <a:xfrm>
                <a:off x="1066125" y="3662339"/>
                <a:ext cx="2539278" cy="1137504"/>
                <a:chOff x="907731" y="4171660"/>
                <a:chExt cx="2539278" cy="1137504"/>
              </a:xfrm>
            </p:grpSpPr>
            <p:sp>
              <p:nvSpPr>
                <p:cNvPr id="17" name="îşḻïḍê">
                  <a:extLst>
                    <a:ext uri="{FF2B5EF4-FFF2-40B4-BE49-F238E27FC236}">
                      <a16:creationId xmlns:a16="http://schemas.microsoft.com/office/drawing/2014/main" id="{4BE4507C-5EEC-4B5F-BA38-E4B766817BDE}"/>
                    </a:ext>
                  </a:extLst>
                </p:cNvPr>
                <p:cNvSpPr txBox="1"/>
                <p:nvPr/>
              </p:nvSpPr>
              <p:spPr>
                <a:xfrm>
                  <a:off x="907731" y="4778939"/>
                  <a:ext cx="2539277" cy="530225"/>
                </a:xfrm>
                <a:prstGeom prst="rect">
                  <a:avLst/>
                </a:prstGeom>
                <a:noFill/>
              </p:spPr>
              <p:txBody>
                <a:bodyPr wrap="square" lIns="91440" tIns="45720" rIns="91440" bIns="45720">
                  <a:normAutofit/>
                </a:bodyPr>
                <a:lstStyle/>
                <a:p>
                  <a:pPr>
                    <a:lnSpc>
                      <a:spcPct val="120000"/>
                    </a:lnSpc>
                  </a:pPr>
                  <a:r>
                    <a:rPr lang="zh-CN" altLang="en-US" sz="1100" dirty="0"/>
                    <a:t>邮件过滤，</a:t>
                  </a:r>
                  <a:r>
                    <a:rPr lang="en-US" altLang="zh-CN" sz="1100" b="0" i="0" dirty="0">
                      <a:solidFill>
                        <a:srgbClr val="444444"/>
                      </a:solidFill>
                      <a:effectLst/>
                      <a:latin typeface="Tahoma" panose="020B0604030504040204" pitchFamily="34" charset="0"/>
                    </a:rPr>
                    <a:t>Web</a:t>
                  </a:r>
                  <a:r>
                    <a:rPr lang="zh-CN" altLang="en-US" sz="1100" b="0" i="0" dirty="0">
                      <a:solidFill>
                        <a:srgbClr val="444444"/>
                      </a:solidFill>
                      <a:effectLst/>
                      <a:latin typeface="Tahoma" panose="020B0604030504040204" pitchFamily="34" charset="0"/>
                    </a:rPr>
                    <a:t>代理和内容过滤</a:t>
                  </a:r>
                  <a:endParaRPr lang="en-US" altLang="zh-CN" sz="1100" dirty="0"/>
                </a:p>
              </p:txBody>
            </p:sp>
            <p:sp>
              <p:nvSpPr>
                <p:cNvPr id="18" name="işlîďê">
                  <a:extLst>
                    <a:ext uri="{FF2B5EF4-FFF2-40B4-BE49-F238E27FC236}">
                      <a16:creationId xmlns:a16="http://schemas.microsoft.com/office/drawing/2014/main" id="{64ACFD15-D3D2-4D15-AA2A-29C7951A6073}"/>
                    </a:ext>
                  </a:extLst>
                </p:cNvPr>
                <p:cNvSpPr txBox="1"/>
                <p:nvPr/>
              </p:nvSpPr>
              <p:spPr>
                <a:xfrm>
                  <a:off x="907731" y="4171660"/>
                  <a:ext cx="2539278" cy="607280"/>
                </a:xfrm>
                <a:prstGeom prst="rect">
                  <a:avLst/>
                </a:prstGeom>
                <a:noFill/>
              </p:spPr>
              <p:txBody>
                <a:bodyPr wrap="square" lIns="91440" tIns="45720" rIns="91440" bIns="45720" anchor="b">
                  <a:normAutofit/>
                </a:bodyPr>
                <a:lstStyle/>
                <a:p>
                  <a:r>
                    <a:rPr lang="zh-CN" altLang="en-US" b="1" dirty="0"/>
                    <a:t>应用安全</a:t>
                  </a:r>
                </a:p>
              </p:txBody>
            </p:sp>
          </p:grpSp>
          <p:cxnSp>
            <p:nvCxnSpPr>
              <p:cNvPr id="16" name="îṧlîḍê">
                <a:extLst>
                  <a:ext uri="{FF2B5EF4-FFF2-40B4-BE49-F238E27FC236}">
                    <a16:creationId xmlns:a16="http://schemas.microsoft.com/office/drawing/2014/main" id="{3E5DD1A3-D128-41D5-B47A-C9973A009B99}"/>
                  </a:ext>
                </a:extLst>
              </p:cNvPr>
              <p:cNvCxnSpPr/>
              <p:nvPr/>
            </p:nvCxnSpPr>
            <p:spPr>
              <a:xfrm>
                <a:off x="1066125" y="3475202"/>
                <a:ext cx="2274336" cy="0"/>
              </a:xfrm>
              <a:prstGeom prst="line">
                <a:avLst/>
              </a:prstGeom>
              <a:ln w="3175" cap="rnd">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grpSp>
        <p:grpSp>
          <p:nvGrpSpPr>
            <p:cNvPr id="6" name="ïṣḻîḓé">
              <a:extLst>
                <a:ext uri="{FF2B5EF4-FFF2-40B4-BE49-F238E27FC236}">
                  <a16:creationId xmlns:a16="http://schemas.microsoft.com/office/drawing/2014/main" id="{E849D6F9-71B4-468D-A5EA-B9732E8CD8C2}"/>
                </a:ext>
              </a:extLst>
            </p:cNvPr>
            <p:cNvGrpSpPr/>
            <p:nvPr/>
          </p:nvGrpSpPr>
          <p:grpSpPr>
            <a:xfrm>
              <a:off x="8499106" y="2048799"/>
              <a:ext cx="3019794" cy="2852804"/>
              <a:chOff x="8578908" y="2079135"/>
              <a:chExt cx="2539279" cy="2852804"/>
            </a:xfrm>
          </p:grpSpPr>
          <p:grpSp>
            <p:nvGrpSpPr>
              <p:cNvPr id="7" name="iṩ1îďé">
                <a:extLst>
                  <a:ext uri="{FF2B5EF4-FFF2-40B4-BE49-F238E27FC236}">
                    <a16:creationId xmlns:a16="http://schemas.microsoft.com/office/drawing/2014/main" id="{ACB442C8-3EFA-4376-B313-1958862A14CE}"/>
                  </a:ext>
                </a:extLst>
              </p:cNvPr>
              <p:cNvGrpSpPr/>
              <p:nvPr/>
            </p:nvGrpSpPr>
            <p:grpSpPr>
              <a:xfrm>
                <a:off x="8578908" y="2079135"/>
                <a:ext cx="2539279" cy="1137504"/>
                <a:chOff x="1012823" y="2456360"/>
                <a:chExt cx="2539279" cy="1137504"/>
              </a:xfrm>
            </p:grpSpPr>
            <p:sp>
              <p:nvSpPr>
                <p:cNvPr id="12" name="îṩľîḍê">
                  <a:extLst>
                    <a:ext uri="{FF2B5EF4-FFF2-40B4-BE49-F238E27FC236}">
                      <a16:creationId xmlns:a16="http://schemas.microsoft.com/office/drawing/2014/main" id="{1FDED5A0-01D6-4F42-873B-286A7D628D26}"/>
                    </a:ext>
                  </a:extLst>
                </p:cNvPr>
                <p:cNvSpPr txBox="1"/>
                <p:nvPr/>
              </p:nvSpPr>
              <p:spPr>
                <a:xfrm>
                  <a:off x="1012825" y="3063639"/>
                  <a:ext cx="2539277" cy="530225"/>
                </a:xfrm>
                <a:prstGeom prst="rect">
                  <a:avLst/>
                </a:prstGeom>
                <a:noFill/>
              </p:spPr>
              <p:txBody>
                <a:bodyPr wrap="square" lIns="91440" tIns="45720" rIns="91440" bIns="45720">
                  <a:normAutofit/>
                </a:bodyPr>
                <a:lstStyle/>
                <a:p>
                  <a:pPr algn="r">
                    <a:lnSpc>
                      <a:spcPct val="120000"/>
                    </a:lnSpc>
                  </a:pPr>
                  <a:r>
                    <a:rPr lang="zh-CN" altLang="en-US" sz="1100" dirty="0"/>
                    <a:t>防病毒，</a:t>
                  </a:r>
                  <a:r>
                    <a:rPr lang="en-US" altLang="zh-CN" sz="1100" dirty="0"/>
                    <a:t>DDOS,</a:t>
                  </a:r>
                  <a:r>
                    <a:rPr lang="zh-CN" altLang="en-US" sz="1100" dirty="0"/>
                    <a:t>未知威胁</a:t>
                  </a:r>
                  <a:endParaRPr lang="en-US" altLang="zh-CN" sz="1100" dirty="0"/>
                </a:p>
              </p:txBody>
            </p:sp>
            <p:sp>
              <p:nvSpPr>
                <p:cNvPr id="13" name="íṥľidê">
                  <a:extLst>
                    <a:ext uri="{FF2B5EF4-FFF2-40B4-BE49-F238E27FC236}">
                      <a16:creationId xmlns:a16="http://schemas.microsoft.com/office/drawing/2014/main" id="{DC86696A-6CF5-42B2-A4D2-9731ED351EC7}"/>
                    </a:ext>
                  </a:extLst>
                </p:cNvPr>
                <p:cNvSpPr txBox="1"/>
                <p:nvPr/>
              </p:nvSpPr>
              <p:spPr>
                <a:xfrm>
                  <a:off x="1012823" y="2456360"/>
                  <a:ext cx="2539278" cy="607280"/>
                </a:xfrm>
                <a:prstGeom prst="rect">
                  <a:avLst/>
                </a:prstGeom>
                <a:noFill/>
              </p:spPr>
              <p:txBody>
                <a:bodyPr wrap="square" lIns="91440" tIns="45720" rIns="91440" bIns="45720" anchor="b">
                  <a:normAutofit/>
                </a:bodyPr>
                <a:lstStyle/>
                <a:p>
                  <a:pPr algn="r"/>
                  <a:r>
                    <a:rPr lang="zh-CN" altLang="en-US" b="1" dirty="0"/>
                    <a:t>威胁防护</a:t>
                  </a:r>
                </a:p>
              </p:txBody>
            </p:sp>
          </p:grpSp>
          <p:grpSp>
            <p:nvGrpSpPr>
              <p:cNvPr id="8" name="iśḷíḍê">
                <a:extLst>
                  <a:ext uri="{FF2B5EF4-FFF2-40B4-BE49-F238E27FC236}">
                    <a16:creationId xmlns:a16="http://schemas.microsoft.com/office/drawing/2014/main" id="{8812242F-577F-4DAF-89DF-789C9D518608}"/>
                  </a:ext>
                </a:extLst>
              </p:cNvPr>
              <p:cNvGrpSpPr/>
              <p:nvPr/>
            </p:nvGrpSpPr>
            <p:grpSpPr>
              <a:xfrm>
                <a:off x="8578909" y="3794435"/>
                <a:ext cx="2539278" cy="1137504"/>
                <a:chOff x="907731" y="4171660"/>
                <a:chExt cx="2539278" cy="1137504"/>
              </a:xfrm>
            </p:grpSpPr>
            <p:sp>
              <p:nvSpPr>
                <p:cNvPr id="10" name="íṡ1íḍe">
                  <a:extLst>
                    <a:ext uri="{FF2B5EF4-FFF2-40B4-BE49-F238E27FC236}">
                      <a16:creationId xmlns:a16="http://schemas.microsoft.com/office/drawing/2014/main" id="{42FCB142-D774-43DA-BB1E-A502D548CF7D}"/>
                    </a:ext>
                  </a:extLst>
                </p:cNvPr>
                <p:cNvSpPr txBox="1"/>
                <p:nvPr/>
              </p:nvSpPr>
              <p:spPr>
                <a:xfrm>
                  <a:off x="907732" y="4778939"/>
                  <a:ext cx="2539277" cy="530225"/>
                </a:xfrm>
                <a:prstGeom prst="rect">
                  <a:avLst/>
                </a:prstGeom>
                <a:noFill/>
              </p:spPr>
              <p:txBody>
                <a:bodyPr wrap="square" lIns="91440" tIns="45720" rIns="91440" bIns="45720">
                  <a:normAutofit fontScale="92500" lnSpcReduction="20000"/>
                </a:bodyPr>
                <a:lstStyle/>
                <a:p>
                  <a:pPr algn="r">
                    <a:lnSpc>
                      <a:spcPct val="120000"/>
                    </a:lnSpc>
                  </a:pPr>
                  <a:r>
                    <a:rPr lang="zh-CN" altLang="en-US" sz="1100" b="0" i="0" dirty="0">
                      <a:solidFill>
                        <a:srgbClr val="4D4D4D"/>
                      </a:solidFill>
                      <a:effectLst/>
                      <a:latin typeface="-apple-system"/>
                    </a:rPr>
                    <a:t>用户身份认证，流量管理，应用管理，</a:t>
                  </a:r>
                  <a:r>
                    <a:rPr lang="en-US" altLang="zh-CN" sz="1100" b="0" i="0" dirty="0">
                      <a:solidFill>
                        <a:srgbClr val="4D4D4D"/>
                      </a:solidFill>
                      <a:effectLst/>
                      <a:latin typeface="-apple-system"/>
                    </a:rPr>
                    <a:t>URL</a:t>
                  </a:r>
                  <a:r>
                    <a:rPr lang="zh-CN" altLang="en-US" sz="1100" b="0" i="0" dirty="0">
                      <a:solidFill>
                        <a:srgbClr val="4D4D4D"/>
                      </a:solidFill>
                      <a:effectLst/>
                      <a:latin typeface="-apple-system"/>
                    </a:rPr>
                    <a:t>管理</a:t>
                  </a:r>
                  <a:endParaRPr lang="en-US" altLang="zh-CN" sz="1100" dirty="0"/>
                </a:p>
              </p:txBody>
            </p:sp>
            <p:sp>
              <p:nvSpPr>
                <p:cNvPr id="11" name="îşļîḋe">
                  <a:extLst>
                    <a:ext uri="{FF2B5EF4-FFF2-40B4-BE49-F238E27FC236}">
                      <a16:creationId xmlns:a16="http://schemas.microsoft.com/office/drawing/2014/main" id="{76A70028-D869-4B85-A550-41FDB7E62057}"/>
                    </a:ext>
                  </a:extLst>
                </p:cNvPr>
                <p:cNvSpPr txBox="1"/>
                <p:nvPr/>
              </p:nvSpPr>
              <p:spPr>
                <a:xfrm>
                  <a:off x="907731" y="4171660"/>
                  <a:ext cx="2539278" cy="607280"/>
                </a:xfrm>
                <a:prstGeom prst="rect">
                  <a:avLst/>
                </a:prstGeom>
                <a:noFill/>
              </p:spPr>
              <p:txBody>
                <a:bodyPr wrap="square" lIns="91440" tIns="45720" rIns="91440" bIns="45720" anchor="b">
                  <a:normAutofit/>
                </a:bodyPr>
                <a:lstStyle/>
                <a:p>
                  <a:pPr algn="r"/>
                  <a:r>
                    <a:rPr lang="zh-CN" altLang="en-US" b="1" dirty="0"/>
                    <a:t>上网管理</a:t>
                  </a:r>
                </a:p>
              </p:txBody>
            </p:sp>
          </p:grpSp>
          <p:cxnSp>
            <p:nvCxnSpPr>
              <p:cNvPr id="9" name="ïşļíḓè">
                <a:extLst>
                  <a:ext uri="{FF2B5EF4-FFF2-40B4-BE49-F238E27FC236}">
                    <a16:creationId xmlns:a16="http://schemas.microsoft.com/office/drawing/2014/main" id="{0CAA42FB-75A7-48CA-9654-749A3C7B4210}"/>
                  </a:ext>
                </a:extLst>
              </p:cNvPr>
              <p:cNvCxnSpPr/>
              <p:nvPr/>
            </p:nvCxnSpPr>
            <p:spPr>
              <a:xfrm>
                <a:off x="8819745" y="3607298"/>
                <a:ext cx="2298442" cy="0"/>
              </a:xfrm>
              <a:prstGeom prst="line">
                <a:avLst/>
              </a:prstGeom>
              <a:ln w="3175" cap="rnd">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grpSp>
      </p:grpSp>
      <p:sp>
        <p:nvSpPr>
          <p:cNvPr id="35" name="矩形 34">
            <a:extLst>
              <a:ext uri="{FF2B5EF4-FFF2-40B4-BE49-F238E27FC236}">
                <a16:creationId xmlns:a16="http://schemas.microsoft.com/office/drawing/2014/main" id="{9B763D3E-433B-1AD1-B2D7-3F19ED1D340E}"/>
              </a:ext>
            </a:extLst>
          </p:cNvPr>
          <p:cNvSpPr/>
          <p:nvPr/>
        </p:nvSpPr>
        <p:spPr>
          <a:xfrm>
            <a:off x="91633" y="73148"/>
            <a:ext cx="2432204" cy="477054"/>
          </a:xfrm>
          <a:prstGeom prst="rect">
            <a:avLst/>
          </a:prstGeom>
        </p:spPr>
        <p:txBody>
          <a:bodyPr wrap="none" anchor="ctr" anchorCtr="0">
            <a:spAutoFit/>
          </a:bodyPr>
          <a:lstStyle/>
          <a:p>
            <a:r>
              <a:rPr lang="zh-CN" altLang="en-US" sz="2500" dirty="0">
                <a:solidFill>
                  <a:srgbClr val="00A84B"/>
                </a:solidFill>
                <a:latin typeface="方正兰亭粗黑简体" panose="03000509000000000000" pitchFamily="65" charset="-122"/>
                <a:ea typeface="方正兰亭粗黑简体" panose="03000509000000000000" pitchFamily="65" charset="-122"/>
              </a:rPr>
              <a:t>高性能安全网关</a:t>
            </a:r>
          </a:p>
        </p:txBody>
      </p:sp>
    </p:spTree>
    <p:extLst>
      <p:ext uri="{BB962C8B-B14F-4D97-AF65-F5344CB8AC3E}">
        <p14:creationId xmlns:p14="http://schemas.microsoft.com/office/powerpoint/2010/main" val="1123166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20" name="组合 19">
            <a:extLst>
              <a:ext uri="{FF2B5EF4-FFF2-40B4-BE49-F238E27FC236}">
                <a16:creationId xmlns:a16="http://schemas.microsoft.com/office/drawing/2014/main" id="{54B72DA8-5E90-DE4A-970E-164EF3007397}"/>
              </a:ext>
            </a:extLst>
          </p:cNvPr>
          <p:cNvGrpSpPr/>
          <p:nvPr/>
        </p:nvGrpSpPr>
        <p:grpSpPr>
          <a:xfrm>
            <a:off x="-1" y="65149"/>
            <a:ext cx="2961978" cy="638600"/>
            <a:chOff x="-1" y="-408090"/>
            <a:chExt cx="2961978" cy="638600"/>
          </a:xfrm>
        </p:grpSpPr>
        <p:sp>
          <p:nvSpPr>
            <p:cNvPr id="21" name="矩形 20">
              <a:extLst>
                <a:ext uri="{FF2B5EF4-FFF2-40B4-BE49-F238E27FC236}">
                  <a16:creationId xmlns:a16="http://schemas.microsoft.com/office/drawing/2014/main" id="{10E790E8-9906-4E4C-8B1A-E0BE0E4B7FCE}"/>
                </a:ext>
              </a:extLst>
            </p:cNvPr>
            <p:cNvSpPr/>
            <p:nvPr/>
          </p:nvSpPr>
          <p:spPr>
            <a:xfrm>
              <a:off x="529773" y="-408090"/>
              <a:ext cx="2432204" cy="477054"/>
            </a:xfrm>
            <a:prstGeom prst="rect">
              <a:avLst/>
            </a:prstGeom>
          </p:spPr>
          <p:txBody>
            <a:bodyPr wrap="none" anchor="ctr" anchorCtr="0">
              <a:spAutoFit/>
            </a:bodyPr>
            <a:lstStyle/>
            <a:p>
              <a:r>
                <a:rPr lang="zh-CN" altLang="en-US" sz="2500" dirty="0">
                  <a:solidFill>
                    <a:srgbClr val="00A84B"/>
                  </a:solidFill>
                  <a:latin typeface="方正兰亭粗黑简体" panose="03000509000000000000" pitchFamily="65" charset="-122"/>
                  <a:ea typeface="方正兰亭粗黑简体" panose="03000509000000000000" pitchFamily="65" charset="-122"/>
                </a:rPr>
                <a:t>高性能安全网关</a:t>
              </a:r>
            </a:p>
          </p:txBody>
        </p:sp>
        <p:sp>
          <p:nvSpPr>
            <p:cNvPr id="23" name="矩形 22">
              <a:extLst>
                <a:ext uri="{FF2B5EF4-FFF2-40B4-BE49-F238E27FC236}">
                  <a16:creationId xmlns:a16="http://schemas.microsoft.com/office/drawing/2014/main" id="{49DBFA83-7627-324B-8AEE-FD26ADBF9D14}"/>
                </a:ext>
              </a:extLst>
            </p:cNvPr>
            <p:cNvSpPr/>
            <p:nvPr/>
          </p:nvSpPr>
          <p:spPr>
            <a:xfrm>
              <a:off x="-1" y="-246544"/>
              <a:ext cx="238527" cy="477054"/>
            </a:xfrm>
            <a:prstGeom prst="rect">
              <a:avLst/>
            </a:prstGeom>
            <a:solidFill>
              <a:srgbClr val="00AB3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a:p>
          </p:txBody>
        </p:sp>
      </p:grpSp>
      <p:sp>
        <p:nvSpPr>
          <p:cNvPr id="24" name="灯片编号占位符 3">
            <a:extLst>
              <a:ext uri="{FF2B5EF4-FFF2-40B4-BE49-F238E27FC236}">
                <a16:creationId xmlns:a16="http://schemas.microsoft.com/office/drawing/2014/main" id="{62F6B44D-5A28-9E45-9E43-03F716960014}"/>
              </a:ext>
            </a:extLst>
          </p:cNvPr>
          <p:cNvSpPr>
            <a:spLocks noGrp="1"/>
          </p:cNvSpPr>
          <p:nvPr>
            <p:ph type="sldNum" sz="quarter" idx="12"/>
          </p:nvPr>
        </p:nvSpPr>
        <p:spPr>
          <a:xfrm>
            <a:off x="1" y="4778375"/>
            <a:ext cx="628185" cy="365125"/>
          </a:xfrm>
        </p:spPr>
        <p:txBody>
          <a:bodyPr/>
          <a:lstStyle/>
          <a:p>
            <a:r>
              <a:rPr kumimoji="1" lang="en-US" altLang="zh-CN" dirty="0">
                <a:solidFill>
                  <a:srgbClr val="00A84B"/>
                </a:solidFill>
              </a:rPr>
              <a:t>0</a:t>
            </a:r>
            <a:fld id="{D536D8EC-CC4B-5049-B4AB-30C5E66DA51C}" type="slidenum">
              <a:rPr kumimoji="1" lang="zh-CN" altLang="en-US" smtClean="0">
                <a:solidFill>
                  <a:srgbClr val="00A84B"/>
                </a:solidFill>
              </a:rPr>
              <a:t>7</a:t>
            </a:fld>
            <a:r>
              <a:rPr kumimoji="1" lang="en-US" altLang="zh-CN" dirty="0">
                <a:solidFill>
                  <a:srgbClr val="00A84B"/>
                </a:solidFill>
              </a:rPr>
              <a:t>.</a:t>
            </a:r>
            <a:endParaRPr kumimoji="1" lang="zh-CN" altLang="en-US" dirty="0">
              <a:solidFill>
                <a:srgbClr val="00A84B"/>
              </a:solidFill>
            </a:endParaRPr>
          </a:p>
        </p:txBody>
      </p:sp>
      <p:sp>
        <p:nvSpPr>
          <p:cNvPr id="2" name="文本框 1">
            <a:extLst>
              <a:ext uri="{FF2B5EF4-FFF2-40B4-BE49-F238E27FC236}">
                <a16:creationId xmlns:a16="http://schemas.microsoft.com/office/drawing/2014/main" id="{7A92C637-D38E-B397-7B1E-9316A47A26E3}"/>
              </a:ext>
            </a:extLst>
          </p:cNvPr>
          <p:cNvSpPr txBox="1"/>
          <p:nvPr/>
        </p:nvSpPr>
        <p:spPr>
          <a:xfrm>
            <a:off x="238526" y="850106"/>
            <a:ext cx="8755455" cy="2585323"/>
          </a:xfrm>
          <a:prstGeom prst="rect">
            <a:avLst/>
          </a:prstGeom>
          <a:noFill/>
        </p:spPr>
        <p:txBody>
          <a:bodyPr wrap="square" rtlCol="0">
            <a:spAutoFit/>
          </a:bodyPr>
          <a:lstStyle/>
          <a:p>
            <a:r>
              <a:rPr lang="zh-CN" altLang="en-US" dirty="0">
                <a:latin typeface="Microsoft YaHei Light" panose="020B0502040204020203" pitchFamily="34" charset="-122"/>
                <a:ea typeface="Microsoft YaHei Light" panose="020B0502040204020203" pitchFamily="34" charset="-122"/>
              </a:rPr>
              <a:t>高性能安全网关的几个特点：</a:t>
            </a:r>
            <a:endParaRPr lang="en-US" altLang="zh-CN" dirty="0">
              <a:latin typeface="Microsoft YaHei Light" panose="020B0502040204020203" pitchFamily="34" charset="-122"/>
              <a:ea typeface="Microsoft YaHei Light" panose="020B0502040204020203" pitchFamily="34" charset="-122"/>
            </a:endParaRPr>
          </a:p>
          <a:p>
            <a:endParaRPr lang="en-US" altLang="zh-CN" dirty="0">
              <a:latin typeface="Microsoft YaHei Light" panose="020B0502040204020203" pitchFamily="34" charset="-122"/>
              <a:ea typeface="Microsoft YaHei Light" panose="020B0502040204020203" pitchFamily="34" charset="-122"/>
            </a:endParaRPr>
          </a:p>
          <a:p>
            <a:r>
              <a:rPr lang="en-US" altLang="zh-CN" dirty="0">
                <a:latin typeface="Microsoft YaHei Light" panose="020B0502040204020203" pitchFamily="34" charset="-122"/>
                <a:ea typeface="Microsoft YaHei Light" panose="020B0502040204020203" pitchFamily="34" charset="-122"/>
              </a:rPr>
              <a:t>1 </a:t>
            </a:r>
            <a:r>
              <a:rPr lang="zh-CN" altLang="en-US" dirty="0">
                <a:latin typeface="Microsoft YaHei Light" panose="020B0502040204020203" pitchFamily="34" charset="-122"/>
                <a:ea typeface="Microsoft YaHei Light" panose="020B0502040204020203" pitchFamily="34" charset="-122"/>
              </a:rPr>
              <a:t>稳定可靠超强网络传输性能</a:t>
            </a:r>
            <a:endParaRPr lang="en-US" altLang="zh-CN" dirty="0">
              <a:latin typeface="Microsoft YaHei Light" panose="020B0502040204020203" pitchFamily="34" charset="-122"/>
              <a:ea typeface="Microsoft YaHei Light" panose="020B0502040204020203" pitchFamily="34" charset="-122"/>
            </a:endParaRPr>
          </a:p>
          <a:p>
            <a:endParaRPr lang="en-US" altLang="zh-CN" dirty="0">
              <a:latin typeface="Microsoft YaHei Light" panose="020B0502040204020203" pitchFamily="34" charset="-122"/>
              <a:ea typeface="Microsoft YaHei Light" panose="020B0502040204020203" pitchFamily="34" charset="-122"/>
            </a:endParaRPr>
          </a:p>
          <a:p>
            <a:r>
              <a:rPr lang="en-US" altLang="zh-CN" dirty="0">
                <a:latin typeface="Microsoft YaHei Light" panose="020B0502040204020203" pitchFamily="34" charset="-122"/>
                <a:ea typeface="Microsoft YaHei Light" panose="020B0502040204020203" pitchFamily="34" charset="-122"/>
              </a:rPr>
              <a:t>2 </a:t>
            </a:r>
            <a:r>
              <a:rPr lang="zh-CN" altLang="en-US" dirty="0">
                <a:latin typeface="Microsoft YaHei Light" panose="020B0502040204020203" pitchFamily="34" charset="-122"/>
                <a:ea typeface="Microsoft YaHei Light" panose="020B0502040204020203" pitchFamily="34" charset="-122"/>
              </a:rPr>
              <a:t>高速计算性能 满足智能处理</a:t>
            </a:r>
            <a:endParaRPr lang="en-US" altLang="zh-CN" dirty="0">
              <a:latin typeface="Microsoft YaHei Light" panose="020B0502040204020203" pitchFamily="34" charset="-122"/>
              <a:ea typeface="Microsoft YaHei Light" panose="020B0502040204020203" pitchFamily="34" charset="-122"/>
            </a:endParaRPr>
          </a:p>
          <a:p>
            <a:endParaRPr lang="en-US" altLang="zh-CN" dirty="0">
              <a:latin typeface="Microsoft YaHei Light" panose="020B0502040204020203" pitchFamily="34" charset="-122"/>
              <a:ea typeface="Microsoft YaHei Light" panose="020B0502040204020203" pitchFamily="34" charset="-122"/>
            </a:endParaRPr>
          </a:p>
          <a:p>
            <a:r>
              <a:rPr lang="en-US" altLang="zh-CN" dirty="0">
                <a:latin typeface="Microsoft YaHei Light" panose="020B0502040204020203" pitchFamily="34" charset="-122"/>
                <a:ea typeface="Microsoft YaHei Light" panose="020B0502040204020203" pitchFamily="34" charset="-122"/>
              </a:rPr>
              <a:t>3 </a:t>
            </a:r>
            <a:r>
              <a:rPr lang="zh-CN" altLang="en-US" dirty="0">
                <a:latin typeface="Microsoft YaHei Light" panose="020B0502040204020203" pitchFamily="34" charset="-122"/>
                <a:ea typeface="Microsoft YaHei Light" panose="020B0502040204020203" pitchFamily="34" charset="-122"/>
              </a:rPr>
              <a:t>支持</a:t>
            </a:r>
            <a:r>
              <a:rPr lang="en-US" altLang="zh-CN" dirty="0">
                <a:latin typeface="Microsoft YaHei Light" panose="020B0502040204020203" pitchFamily="34" charset="-122"/>
                <a:ea typeface="Microsoft YaHei Light" panose="020B0502040204020203" pitchFamily="34" charset="-122"/>
              </a:rPr>
              <a:t>bypass</a:t>
            </a:r>
            <a:r>
              <a:rPr lang="zh-CN" altLang="en-US" dirty="0">
                <a:latin typeface="Microsoft YaHei Light" panose="020B0502040204020203" pitchFamily="34" charset="-122"/>
                <a:ea typeface="Microsoft YaHei Light" panose="020B0502040204020203" pitchFamily="34" charset="-122"/>
              </a:rPr>
              <a:t>等功能，确保故障不会造成网络终端</a:t>
            </a:r>
            <a:endParaRPr lang="en-US" altLang="zh-CN" dirty="0">
              <a:latin typeface="Microsoft YaHei Light" panose="020B0502040204020203" pitchFamily="34" charset="-122"/>
              <a:ea typeface="Microsoft YaHei Light" panose="020B0502040204020203" pitchFamily="34" charset="-122"/>
            </a:endParaRPr>
          </a:p>
          <a:p>
            <a:endParaRPr lang="en-US" altLang="zh-CN" dirty="0">
              <a:latin typeface="Microsoft YaHei Light" panose="020B0502040204020203" pitchFamily="34" charset="-122"/>
              <a:ea typeface="Microsoft YaHei Light" panose="020B0502040204020203" pitchFamily="34" charset="-122"/>
            </a:endParaRPr>
          </a:p>
          <a:p>
            <a:r>
              <a:rPr lang="en-US" altLang="zh-CN" dirty="0">
                <a:latin typeface="Microsoft YaHei Light" panose="020B0502040204020203" pitchFamily="34" charset="-122"/>
                <a:ea typeface="Microsoft YaHei Light" panose="020B0502040204020203" pitchFamily="34" charset="-122"/>
              </a:rPr>
              <a:t>4 </a:t>
            </a:r>
            <a:r>
              <a:rPr lang="zh-CN" altLang="en-US" dirty="0">
                <a:latin typeface="Microsoft YaHei Light" panose="020B0502040204020203" pitchFamily="34" charset="-122"/>
                <a:ea typeface="Microsoft YaHei Light" panose="020B0502040204020203" pitchFamily="34" charset="-122"/>
              </a:rPr>
              <a:t>功耗低</a:t>
            </a:r>
          </a:p>
        </p:txBody>
      </p:sp>
    </p:spTree>
    <p:extLst>
      <p:ext uri="{BB962C8B-B14F-4D97-AF65-F5344CB8AC3E}">
        <p14:creationId xmlns:p14="http://schemas.microsoft.com/office/powerpoint/2010/main" val="964493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8" name="组合 7">
            <a:extLst>
              <a:ext uri="{FF2B5EF4-FFF2-40B4-BE49-F238E27FC236}">
                <a16:creationId xmlns:a16="http://schemas.microsoft.com/office/drawing/2014/main" id="{21BE72F2-D79D-1844-B1A8-8318FDCA8E50}"/>
              </a:ext>
            </a:extLst>
          </p:cNvPr>
          <p:cNvGrpSpPr/>
          <p:nvPr/>
        </p:nvGrpSpPr>
        <p:grpSpPr>
          <a:xfrm>
            <a:off x="-1" y="65149"/>
            <a:ext cx="3336295" cy="770820"/>
            <a:chOff x="-1" y="-408090"/>
            <a:chExt cx="3336295" cy="770820"/>
          </a:xfrm>
        </p:grpSpPr>
        <p:sp>
          <p:nvSpPr>
            <p:cNvPr id="10" name="矩形 9">
              <a:extLst>
                <a:ext uri="{FF2B5EF4-FFF2-40B4-BE49-F238E27FC236}">
                  <a16:creationId xmlns:a16="http://schemas.microsoft.com/office/drawing/2014/main" id="{0E411B73-6FC6-5B49-98FE-782BD1CC368F}"/>
                </a:ext>
              </a:extLst>
            </p:cNvPr>
            <p:cNvSpPr/>
            <p:nvPr/>
          </p:nvSpPr>
          <p:spPr>
            <a:xfrm>
              <a:off x="529773" y="-408090"/>
              <a:ext cx="1787669" cy="477054"/>
            </a:xfrm>
            <a:prstGeom prst="rect">
              <a:avLst/>
            </a:prstGeom>
          </p:spPr>
          <p:txBody>
            <a:bodyPr wrap="none" anchor="ctr" anchorCtr="0">
              <a:spAutoFit/>
            </a:bodyPr>
            <a:lstStyle/>
            <a:p>
              <a:r>
                <a:rPr lang="zh-CN" altLang="en-US" sz="2500" dirty="0">
                  <a:solidFill>
                    <a:srgbClr val="00A84B"/>
                  </a:solidFill>
                  <a:latin typeface="方正兰亭粗黑简体" panose="03000509000000000000" pitchFamily="65" charset="-122"/>
                  <a:ea typeface="方正兰亭粗黑简体" panose="03000509000000000000" pitchFamily="65" charset="-122"/>
                </a:rPr>
                <a:t>高性能网关</a:t>
              </a:r>
            </a:p>
          </p:txBody>
        </p:sp>
        <p:sp>
          <p:nvSpPr>
            <p:cNvPr id="11" name="文本框 10">
              <a:extLst>
                <a:ext uri="{FF2B5EF4-FFF2-40B4-BE49-F238E27FC236}">
                  <a16:creationId xmlns:a16="http://schemas.microsoft.com/office/drawing/2014/main" id="{B131A7D2-D61B-EC46-97A2-95496F6D36C7}"/>
                </a:ext>
              </a:extLst>
            </p:cNvPr>
            <p:cNvSpPr txBox="1"/>
            <p:nvPr/>
          </p:nvSpPr>
          <p:spPr>
            <a:xfrm>
              <a:off x="529772" y="-35071"/>
              <a:ext cx="2806522" cy="397801"/>
            </a:xfrm>
            <a:prstGeom prst="rect">
              <a:avLst/>
            </a:prstGeom>
            <a:noFill/>
          </p:spPr>
          <p:txBody>
            <a:bodyPr wrap="square" rtlCol="0">
              <a:spAutoFit/>
            </a:bodyPr>
            <a:lstStyle/>
            <a:p>
              <a:pPr>
                <a:lnSpc>
                  <a:spcPct val="150000"/>
                </a:lnSpc>
              </a:pPr>
              <a:endParaRPr kumimoji="1" lang="zh-CN" altLang="en-US" sz="1500" dirty="0">
                <a:solidFill>
                  <a:srgbClr val="00AB3D"/>
                </a:solidFill>
                <a:latin typeface="Microsoft YaHei" panose="020B0503020204020204" pitchFamily="34" charset="-122"/>
                <a:ea typeface="Microsoft YaHei" panose="020B0503020204020204" pitchFamily="34" charset="-122"/>
              </a:endParaRPr>
            </a:p>
          </p:txBody>
        </p:sp>
        <p:sp>
          <p:nvSpPr>
            <p:cNvPr id="12" name="矩形 11">
              <a:extLst>
                <a:ext uri="{FF2B5EF4-FFF2-40B4-BE49-F238E27FC236}">
                  <a16:creationId xmlns:a16="http://schemas.microsoft.com/office/drawing/2014/main" id="{7054D461-C41A-DA4E-999A-D63615E8F443}"/>
                </a:ext>
              </a:extLst>
            </p:cNvPr>
            <p:cNvSpPr/>
            <p:nvPr/>
          </p:nvSpPr>
          <p:spPr>
            <a:xfrm>
              <a:off x="-1" y="-246544"/>
              <a:ext cx="238527" cy="477054"/>
            </a:xfrm>
            <a:prstGeom prst="rect">
              <a:avLst/>
            </a:prstGeom>
            <a:solidFill>
              <a:srgbClr val="00AB3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a:p>
          </p:txBody>
        </p:sp>
      </p:grpSp>
      <p:sp>
        <p:nvSpPr>
          <p:cNvPr id="13" name="灯片编号占位符 3">
            <a:extLst>
              <a:ext uri="{FF2B5EF4-FFF2-40B4-BE49-F238E27FC236}">
                <a16:creationId xmlns:a16="http://schemas.microsoft.com/office/drawing/2014/main" id="{738BC10A-87F0-F14F-BE41-8086620971D8}"/>
              </a:ext>
            </a:extLst>
          </p:cNvPr>
          <p:cNvSpPr>
            <a:spLocks noGrp="1"/>
          </p:cNvSpPr>
          <p:nvPr>
            <p:ph type="sldNum" sz="quarter" idx="12"/>
          </p:nvPr>
        </p:nvSpPr>
        <p:spPr>
          <a:xfrm>
            <a:off x="1" y="4778375"/>
            <a:ext cx="628185" cy="365125"/>
          </a:xfrm>
        </p:spPr>
        <p:txBody>
          <a:bodyPr/>
          <a:lstStyle/>
          <a:p>
            <a:r>
              <a:rPr kumimoji="1" lang="en-US" altLang="zh-CN" dirty="0">
                <a:solidFill>
                  <a:srgbClr val="00A84B"/>
                </a:solidFill>
              </a:rPr>
              <a:t>0</a:t>
            </a:r>
            <a:fld id="{D536D8EC-CC4B-5049-B4AB-30C5E66DA51C}" type="slidenum">
              <a:rPr kumimoji="1" lang="zh-CN" altLang="en-US" smtClean="0">
                <a:solidFill>
                  <a:srgbClr val="00A84B"/>
                </a:solidFill>
              </a:rPr>
              <a:t>8</a:t>
            </a:fld>
            <a:r>
              <a:rPr kumimoji="1" lang="en-US" altLang="zh-CN" dirty="0">
                <a:solidFill>
                  <a:srgbClr val="00A84B"/>
                </a:solidFill>
              </a:rPr>
              <a:t>.</a:t>
            </a:r>
            <a:endParaRPr kumimoji="1" lang="zh-CN" altLang="en-US" dirty="0">
              <a:solidFill>
                <a:srgbClr val="00A84B"/>
              </a:solidFill>
            </a:endParaRPr>
          </a:p>
        </p:txBody>
      </p:sp>
      <p:sp>
        <p:nvSpPr>
          <p:cNvPr id="2" name="文本框 1">
            <a:extLst>
              <a:ext uri="{FF2B5EF4-FFF2-40B4-BE49-F238E27FC236}">
                <a16:creationId xmlns:a16="http://schemas.microsoft.com/office/drawing/2014/main" id="{80D0D38F-8A92-89CF-FC92-4DDEAB59FC89}"/>
              </a:ext>
            </a:extLst>
          </p:cNvPr>
          <p:cNvSpPr txBox="1"/>
          <p:nvPr/>
        </p:nvSpPr>
        <p:spPr>
          <a:xfrm>
            <a:off x="238526" y="835969"/>
            <a:ext cx="8705449" cy="2585323"/>
          </a:xfrm>
          <a:prstGeom prst="rect">
            <a:avLst/>
          </a:prstGeom>
          <a:noFill/>
        </p:spPr>
        <p:txBody>
          <a:bodyPr wrap="square" rtlCol="0">
            <a:spAutoFit/>
          </a:bodyPr>
          <a:lstStyle/>
          <a:p>
            <a:r>
              <a:rPr lang="en-US" altLang="zh-CN" dirty="0"/>
              <a:t>1</a:t>
            </a:r>
            <a:r>
              <a:rPr lang="zh-CN" altLang="en-US" dirty="0"/>
              <a:t> 采用</a:t>
            </a:r>
            <a:r>
              <a:rPr lang="en-US" altLang="zh-CN" dirty="0"/>
              <a:t>X86/ MIPS/ ASIC/FPGA </a:t>
            </a:r>
            <a:r>
              <a:rPr lang="zh-CN" altLang="en-US" dirty="0"/>
              <a:t>架构</a:t>
            </a:r>
            <a:endParaRPr lang="en-US" altLang="zh-CN" dirty="0"/>
          </a:p>
          <a:p>
            <a:endParaRPr lang="en-US" altLang="zh-CN" dirty="0"/>
          </a:p>
          <a:p>
            <a:r>
              <a:rPr lang="en-US" altLang="zh-CN" dirty="0"/>
              <a:t>2 </a:t>
            </a:r>
            <a:r>
              <a:rPr lang="zh-CN" altLang="en-US" dirty="0"/>
              <a:t>硬件工程 选取不同型号的开发板</a:t>
            </a:r>
            <a:endParaRPr lang="en-US" altLang="zh-CN" dirty="0"/>
          </a:p>
          <a:p>
            <a:endParaRPr lang="en-US" altLang="zh-CN" dirty="0"/>
          </a:p>
          <a:p>
            <a:r>
              <a:rPr lang="en-US" altLang="zh-CN" dirty="0"/>
              <a:t>3 </a:t>
            </a:r>
            <a:r>
              <a:rPr lang="zh-CN" altLang="en-US" dirty="0"/>
              <a:t>支持几个千兆口 万兆口 电口 </a:t>
            </a:r>
            <a:endParaRPr lang="en-US" altLang="zh-CN" dirty="0"/>
          </a:p>
          <a:p>
            <a:endParaRPr lang="en-US" altLang="zh-CN" dirty="0"/>
          </a:p>
          <a:p>
            <a:r>
              <a:rPr lang="en-US" altLang="zh-CN" dirty="0"/>
              <a:t>4 </a:t>
            </a:r>
            <a:r>
              <a:rPr lang="zh-CN" altLang="en-US" dirty="0"/>
              <a:t>支持</a:t>
            </a:r>
            <a:r>
              <a:rPr lang="en-US" altLang="zh-CN" dirty="0"/>
              <a:t>bypass </a:t>
            </a:r>
            <a:r>
              <a:rPr lang="zh-CN" altLang="en-US" dirty="0"/>
              <a:t>防止设备故障断网</a:t>
            </a:r>
            <a:endParaRPr lang="en-US" altLang="zh-CN" dirty="0"/>
          </a:p>
          <a:p>
            <a:endParaRPr lang="en-US" altLang="zh-CN" dirty="0"/>
          </a:p>
          <a:p>
            <a:r>
              <a:rPr lang="en-US" altLang="zh-CN" dirty="0"/>
              <a:t>5 </a:t>
            </a:r>
            <a:r>
              <a:rPr lang="zh-CN" altLang="en-US" dirty="0"/>
              <a:t>其它需求 比如需要</a:t>
            </a:r>
            <a:r>
              <a:rPr lang="en-US" altLang="zh-CN" dirty="0"/>
              <a:t>VPN</a:t>
            </a:r>
            <a:endParaRPr lang="zh-CN" altLang="en-US" dirty="0"/>
          </a:p>
        </p:txBody>
      </p:sp>
    </p:spTree>
    <p:extLst>
      <p:ext uri="{BB962C8B-B14F-4D97-AF65-F5344CB8AC3E}">
        <p14:creationId xmlns:p14="http://schemas.microsoft.com/office/powerpoint/2010/main" val="42274254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10" name="组合 9">
            <a:extLst>
              <a:ext uri="{FF2B5EF4-FFF2-40B4-BE49-F238E27FC236}">
                <a16:creationId xmlns:a16="http://schemas.microsoft.com/office/drawing/2014/main" id="{8982392C-1855-7246-A463-FD7655FB986B}"/>
              </a:ext>
            </a:extLst>
          </p:cNvPr>
          <p:cNvGrpSpPr/>
          <p:nvPr/>
        </p:nvGrpSpPr>
        <p:grpSpPr>
          <a:xfrm>
            <a:off x="1044723" y="1733603"/>
            <a:ext cx="1910990" cy="1868799"/>
            <a:chOff x="529772" y="1962838"/>
            <a:chExt cx="1910990" cy="1868799"/>
          </a:xfrm>
        </p:grpSpPr>
        <p:sp>
          <p:nvSpPr>
            <p:cNvPr id="2" name="椭圆 1">
              <a:extLst>
                <a:ext uri="{FF2B5EF4-FFF2-40B4-BE49-F238E27FC236}">
                  <a16:creationId xmlns:a16="http://schemas.microsoft.com/office/drawing/2014/main" id="{0399561B-CA8F-0B41-82D1-246F9BBB7B0E}"/>
                </a:ext>
              </a:extLst>
            </p:cNvPr>
            <p:cNvSpPr/>
            <p:nvPr/>
          </p:nvSpPr>
          <p:spPr>
            <a:xfrm>
              <a:off x="982347" y="1962838"/>
              <a:ext cx="1005840" cy="1005840"/>
            </a:xfrm>
            <a:prstGeom prst="ellipse">
              <a:avLst/>
            </a:prstGeom>
            <a:solidFill>
              <a:srgbClr val="00A84B"/>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dirty="0"/>
            </a:p>
          </p:txBody>
        </p:sp>
        <p:pic>
          <p:nvPicPr>
            <p:cNvPr id="6" name="图片 5">
              <a:extLst>
                <a:ext uri="{FF2B5EF4-FFF2-40B4-BE49-F238E27FC236}">
                  <a16:creationId xmlns:a16="http://schemas.microsoft.com/office/drawing/2014/main" id="{6D3F5993-A994-B442-8E04-6DD0C45CCC2B}"/>
                </a:ext>
              </a:extLst>
            </p:cNvPr>
            <p:cNvPicPr>
              <a:picLocks noChangeAspect="1"/>
            </p:cNvPicPr>
            <p:nvPr/>
          </p:nvPicPr>
          <p:blipFill>
            <a:blip r:embed="rId3"/>
            <a:stretch>
              <a:fillRect/>
            </a:stretch>
          </p:blipFill>
          <p:spPr>
            <a:xfrm>
              <a:off x="1179830" y="2160321"/>
              <a:ext cx="610874" cy="610874"/>
            </a:xfrm>
            <a:prstGeom prst="rect">
              <a:avLst/>
            </a:prstGeom>
          </p:spPr>
        </p:pic>
        <p:sp>
          <p:nvSpPr>
            <p:cNvPr id="25" name="文本框 24">
              <a:extLst>
                <a:ext uri="{FF2B5EF4-FFF2-40B4-BE49-F238E27FC236}">
                  <a16:creationId xmlns:a16="http://schemas.microsoft.com/office/drawing/2014/main" id="{7EDDE05A-E509-AA4A-9614-223A57021C23}"/>
                </a:ext>
              </a:extLst>
            </p:cNvPr>
            <p:cNvSpPr txBox="1"/>
            <p:nvPr/>
          </p:nvSpPr>
          <p:spPr>
            <a:xfrm>
              <a:off x="529772" y="3493083"/>
              <a:ext cx="1910990" cy="338554"/>
            </a:xfrm>
            <a:prstGeom prst="rect">
              <a:avLst/>
            </a:prstGeom>
            <a:noFill/>
          </p:spPr>
          <p:txBody>
            <a:bodyPr wrap="square" rtlCol="0">
              <a:spAutoFit/>
            </a:bodyPr>
            <a:lstStyle/>
            <a:p>
              <a:pPr algn="ctr"/>
              <a:r>
                <a:rPr kumimoji="1" lang="zh-CN" altLang="en-US" sz="1600" dirty="0">
                  <a:solidFill>
                    <a:srgbClr val="7F7F7E"/>
                  </a:solidFill>
                  <a:latin typeface="Microsoft YaHei" panose="020B0503020204020204" pitchFamily="34" charset="-122"/>
                  <a:ea typeface="Microsoft YaHei" panose="020B0503020204020204" pitchFamily="34" charset="-122"/>
                </a:rPr>
                <a:t>开发板芯片</a:t>
              </a:r>
            </a:p>
          </p:txBody>
        </p:sp>
        <p:sp>
          <p:nvSpPr>
            <p:cNvPr id="26" name="文本框 25">
              <a:extLst>
                <a:ext uri="{FF2B5EF4-FFF2-40B4-BE49-F238E27FC236}">
                  <a16:creationId xmlns:a16="http://schemas.microsoft.com/office/drawing/2014/main" id="{539A60B5-038A-8D4F-8349-2700E56FE359}"/>
                </a:ext>
              </a:extLst>
            </p:cNvPr>
            <p:cNvSpPr txBox="1"/>
            <p:nvPr/>
          </p:nvSpPr>
          <p:spPr>
            <a:xfrm>
              <a:off x="657223" y="3110934"/>
              <a:ext cx="1656088" cy="369332"/>
            </a:xfrm>
            <a:prstGeom prst="rect">
              <a:avLst/>
            </a:prstGeom>
            <a:noFill/>
          </p:spPr>
          <p:txBody>
            <a:bodyPr wrap="square" rtlCol="0">
              <a:spAutoFit/>
            </a:bodyPr>
            <a:lstStyle/>
            <a:p>
              <a:pPr algn="ctr"/>
              <a:r>
                <a:rPr kumimoji="1" lang="zh-CN" altLang="en-US" dirty="0">
                  <a:solidFill>
                    <a:srgbClr val="00A84B"/>
                  </a:solidFill>
                  <a:latin typeface="Microsoft YaHei" panose="020B0503020204020204" pitchFamily="34" charset="-122"/>
                  <a:ea typeface="Microsoft YaHei" panose="020B0503020204020204" pitchFamily="34" charset="-122"/>
                </a:rPr>
                <a:t>硬件</a:t>
              </a:r>
            </a:p>
          </p:txBody>
        </p:sp>
      </p:grpSp>
      <p:sp>
        <p:nvSpPr>
          <p:cNvPr id="41" name="椭圆 40">
            <a:extLst>
              <a:ext uri="{FF2B5EF4-FFF2-40B4-BE49-F238E27FC236}">
                <a16:creationId xmlns:a16="http://schemas.microsoft.com/office/drawing/2014/main" id="{AA5C480B-EB98-094C-B054-2CAA31FCB88C}"/>
              </a:ext>
            </a:extLst>
          </p:cNvPr>
          <p:cNvSpPr/>
          <p:nvPr/>
        </p:nvSpPr>
        <p:spPr>
          <a:xfrm>
            <a:off x="4118103" y="1733602"/>
            <a:ext cx="1005840" cy="1005840"/>
          </a:xfrm>
          <a:prstGeom prst="ellipse">
            <a:avLst/>
          </a:prstGeom>
          <a:solidFill>
            <a:srgbClr val="00A84B"/>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dirty="0"/>
          </a:p>
        </p:txBody>
      </p:sp>
      <p:sp>
        <p:nvSpPr>
          <p:cNvPr id="43" name="文本框 42">
            <a:extLst>
              <a:ext uri="{FF2B5EF4-FFF2-40B4-BE49-F238E27FC236}">
                <a16:creationId xmlns:a16="http://schemas.microsoft.com/office/drawing/2014/main" id="{B91F2D00-E3D2-2548-BB61-9C96E9E897DA}"/>
              </a:ext>
            </a:extLst>
          </p:cNvPr>
          <p:cNvSpPr txBox="1"/>
          <p:nvPr/>
        </p:nvSpPr>
        <p:spPr>
          <a:xfrm>
            <a:off x="3665528" y="3263847"/>
            <a:ext cx="1910990" cy="338554"/>
          </a:xfrm>
          <a:prstGeom prst="rect">
            <a:avLst/>
          </a:prstGeom>
          <a:noFill/>
        </p:spPr>
        <p:txBody>
          <a:bodyPr wrap="square" rtlCol="0">
            <a:spAutoFit/>
          </a:bodyPr>
          <a:lstStyle/>
          <a:p>
            <a:pPr algn="ctr"/>
            <a:r>
              <a:rPr kumimoji="1" lang="zh-CN" altLang="en-US" sz="1600" dirty="0">
                <a:solidFill>
                  <a:srgbClr val="7F7F7E"/>
                </a:solidFill>
                <a:latin typeface="Microsoft YaHei" panose="020B0503020204020204" pitchFamily="34" charset="-122"/>
                <a:ea typeface="Microsoft YaHei" panose="020B0503020204020204" pitchFamily="34" charset="-122"/>
              </a:rPr>
              <a:t>内核与驱动</a:t>
            </a:r>
          </a:p>
        </p:txBody>
      </p:sp>
      <p:sp>
        <p:nvSpPr>
          <p:cNvPr id="44" name="文本框 43">
            <a:extLst>
              <a:ext uri="{FF2B5EF4-FFF2-40B4-BE49-F238E27FC236}">
                <a16:creationId xmlns:a16="http://schemas.microsoft.com/office/drawing/2014/main" id="{7B99C56E-C9D0-A948-9268-66125D61B373}"/>
              </a:ext>
            </a:extLst>
          </p:cNvPr>
          <p:cNvSpPr txBox="1"/>
          <p:nvPr/>
        </p:nvSpPr>
        <p:spPr>
          <a:xfrm>
            <a:off x="3792979" y="2881698"/>
            <a:ext cx="1656088" cy="369332"/>
          </a:xfrm>
          <a:prstGeom prst="rect">
            <a:avLst/>
          </a:prstGeom>
          <a:noFill/>
        </p:spPr>
        <p:txBody>
          <a:bodyPr wrap="square" rtlCol="0">
            <a:spAutoFit/>
          </a:bodyPr>
          <a:lstStyle/>
          <a:p>
            <a:pPr algn="ctr"/>
            <a:r>
              <a:rPr kumimoji="1" lang="en-US" altLang="zh-CN" dirty="0">
                <a:solidFill>
                  <a:srgbClr val="00A84B"/>
                </a:solidFill>
                <a:latin typeface="Microsoft YaHei" panose="020B0503020204020204" pitchFamily="34" charset="-122"/>
                <a:ea typeface="Microsoft YaHei" panose="020B0503020204020204" pitchFamily="34" charset="-122"/>
              </a:rPr>
              <a:t>OS</a:t>
            </a:r>
            <a:r>
              <a:rPr kumimoji="1" lang="zh-CN" altLang="en-US" dirty="0">
                <a:solidFill>
                  <a:srgbClr val="00A84B"/>
                </a:solidFill>
                <a:latin typeface="Microsoft YaHei" panose="020B0503020204020204" pitchFamily="34" charset="-122"/>
                <a:ea typeface="Microsoft YaHei" panose="020B0503020204020204" pitchFamily="34" charset="-122"/>
              </a:rPr>
              <a:t>定制</a:t>
            </a:r>
          </a:p>
        </p:txBody>
      </p:sp>
      <p:sp>
        <p:nvSpPr>
          <p:cNvPr id="46" name="椭圆 45">
            <a:extLst>
              <a:ext uri="{FF2B5EF4-FFF2-40B4-BE49-F238E27FC236}">
                <a16:creationId xmlns:a16="http://schemas.microsoft.com/office/drawing/2014/main" id="{01E807EB-912B-0441-8398-C74A0E8416C2}"/>
              </a:ext>
            </a:extLst>
          </p:cNvPr>
          <p:cNvSpPr/>
          <p:nvPr/>
        </p:nvSpPr>
        <p:spPr>
          <a:xfrm>
            <a:off x="6738907" y="1733602"/>
            <a:ext cx="1005840" cy="1005840"/>
          </a:xfrm>
          <a:prstGeom prst="ellipse">
            <a:avLst/>
          </a:prstGeom>
          <a:solidFill>
            <a:srgbClr val="00A84B"/>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dirty="0"/>
          </a:p>
        </p:txBody>
      </p:sp>
      <p:sp>
        <p:nvSpPr>
          <p:cNvPr id="48" name="文本框 47">
            <a:extLst>
              <a:ext uri="{FF2B5EF4-FFF2-40B4-BE49-F238E27FC236}">
                <a16:creationId xmlns:a16="http://schemas.microsoft.com/office/drawing/2014/main" id="{0D48CFFF-8D45-374E-B12F-A753C74892F2}"/>
              </a:ext>
            </a:extLst>
          </p:cNvPr>
          <p:cNvSpPr txBox="1"/>
          <p:nvPr/>
        </p:nvSpPr>
        <p:spPr>
          <a:xfrm>
            <a:off x="6286332" y="3263847"/>
            <a:ext cx="1910990" cy="584775"/>
          </a:xfrm>
          <a:prstGeom prst="rect">
            <a:avLst/>
          </a:prstGeom>
          <a:noFill/>
        </p:spPr>
        <p:txBody>
          <a:bodyPr wrap="square" rtlCol="0">
            <a:spAutoFit/>
          </a:bodyPr>
          <a:lstStyle/>
          <a:p>
            <a:pPr algn="ctr"/>
            <a:r>
              <a:rPr kumimoji="1" lang="zh-CN" altLang="en-US" sz="1600" dirty="0">
                <a:solidFill>
                  <a:srgbClr val="7F7F7E"/>
                </a:solidFill>
                <a:latin typeface="Microsoft YaHei" panose="020B0503020204020204" pitchFamily="34" charset="-122"/>
                <a:ea typeface="Microsoft YaHei" panose="020B0503020204020204" pitchFamily="34" charset="-122"/>
              </a:rPr>
              <a:t>传输性能与计算性能</a:t>
            </a:r>
          </a:p>
        </p:txBody>
      </p:sp>
      <p:sp>
        <p:nvSpPr>
          <p:cNvPr id="49" name="文本框 48">
            <a:extLst>
              <a:ext uri="{FF2B5EF4-FFF2-40B4-BE49-F238E27FC236}">
                <a16:creationId xmlns:a16="http://schemas.microsoft.com/office/drawing/2014/main" id="{DEAAA4A6-1D4F-ED4B-8B02-435B030A5177}"/>
              </a:ext>
            </a:extLst>
          </p:cNvPr>
          <p:cNvSpPr txBox="1"/>
          <p:nvPr/>
        </p:nvSpPr>
        <p:spPr>
          <a:xfrm>
            <a:off x="6413783" y="2881698"/>
            <a:ext cx="1656088" cy="369332"/>
          </a:xfrm>
          <a:prstGeom prst="rect">
            <a:avLst/>
          </a:prstGeom>
          <a:noFill/>
        </p:spPr>
        <p:txBody>
          <a:bodyPr wrap="square" rtlCol="0">
            <a:spAutoFit/>
          </a:bodyPr>
          <a:lstStyle/>
          <a:p>
            <a:pPr algn="ctr"/>
            <a:r>
              <a:rPr kumimoji="1" lang="zh-CN" altLang="en-US" dirty="0">
                <a:solidFill>
                  <a:srgbClr val="00A84B"/>
                </a:solidFill>
                <a:latin typeface="Microsoft YaHei" panose="020B0503020204020204" pitchFamily="34" charset="-122"/>
                <a:ea typeface="Microsoft YaHei" panose="020B0503020204020204" pitchFamily="34" charset="-122"/>
              </a:rPr>
              <a:t>集成性能</a:t>
            </a:r>
          </a:p>
        </p:txBody>
      </p:sp>
      <p:pic>
        <p:nvPicPr>
          <p:cNvPr id="12" name="图片 11">
            <a:extLst>
              <a:ext uri="{FF2B5EF4-FFF2-40B4-BE49-F238E27FC236}">
                <a16:creationId xmlns:a16="http://schemas.microsoft.com/office/drawing/2014/main" id="{E11A224D-E201-1241-818D-93AC3A4153AD}"/>
              </a:ext>
            </a:extLst>
          </p:cNvPr>
          <p:cNvPicPr>
            <a:picLocks noChangeAspect="1"/>
          </p:cNvPicPr>
          <p:nvPr/>
        </p:nvPicPr>
        <p:blipFill>
          <a:blip r:embed="rId4"/>
          <a:stretch>
            <a:fillRect/>
          </a:stretch>
        </p:blipFill>
        <p:spPr>
          <a:xfrm>
            <a:off x="4326063" y="1931085"/>
            <a:ext cx="645480" cy="645480"/>
          </a:xfrm>
          <a:prstGeom prst="rect">
            <a:avLst/>
          </a:prstGeom>
        </p:spPr>
      </p:pic>
      <p:pic>
        <p:nvPicPr>
          <p:cNvPr id="14" name="图片 13">
            <a:extLst>
              <a:ext uri="{FF2B5EF4-FFF2-40B4-BE49-F238E27FC236}">
                <a16:creationId xmlns:a16="http://schemas.microsoft.com/office/drawing/2014/main" id="{1778AB64-4BBE-FF40-84F1-66873A55F52E}"/>
              </a:ext>
            </a:extLst>
          </p:cNvPr>
          <p:cNvPicPr>
            <a:picLocks noChangeAspect="1"/>
          </p:cNvPicPr>
          <p:nvPr/>
        </p:nvPicPr>
        <p:blipFill>
          <a:blip r:embed="rId5"/>
          <a:stretch>
            <a:fillRect/>
          </a:stretch>
        </p:blipFill>
        <p:spPr>
          <a:xfrm>
            <a:off x="6835080" y="1884388"/>
            <a:ext cx="753135" cy="753135"/>
          </a:xfrm>
          <a:prstGeom prst="rect">
            <a:avLst/>
          </a:prstGeom>
        </p:spPr>
      </p:pic>
      <p:grpSp>
        <p:nvGrpSpPr>
          <p:cNvPr id="20" name="组合 19">
            <a:extLst>
              <a:ext uri="{FF2B5EF4-FFF2-40B4-BE49-F238E27FC236}">
                <a16:creationId xmlns:a16="http://schemas.microsoft.com/office/drawing/2014/main" id="{E950DFC3-91B2-F143-AAA4-896EE513D4AF}"/>
              </a:ext>
            </a:extLst>
          </p:cNvPr>
          <p:cNvGrpSpPr/>
          <p:nvPr/>
        </p:nvGrpSpPr>
        <p:grpSpPr>
          <a:xfrm>
            <a:off x="-1" y="65149"/>
            <a:ext cx="3279245" cy="638600"/>
            <a:chOff x="-1" y="-408090"/>
            <a:chExt cx="3279245" cy="638600"/>
          </a:xfrm>
        </p:grpSpPr>
        <p:sp>
          <p:nvSpPr>
            <p:cNvPr id="21" name="矩形 20">
              <a:extLst>
                <a:ext uri="{FF2B5EF4-FFF2-40B4-BE49-F238E27FC236}">
                  <a16:creationId xmlns:a16="http://schemas.microsoft.com/office/drawing/2014/main" id="{30A8DB8C-60C7-1341-8D41-444933B899CE}"/>
                </a:ext>
              </a:extLst>
            </p:cNvPr>
            <p:cNvSpPr/>
            <p:nvPr/>
          </p:nvSpPr>
          <p:spPr>
            <a:xfrm>
              <a:off x="529773" y="-408090"/>
              <a:ext cx="2749471" cy="477054"/>
            </a:xfrm>
            <a:prstGeom prst="rect">
              <a:avLst/>
            </a:prstGeom>
          </p:spPr>
          <p:txBody>
            <a:bodyPr wrap="none" anchor="ctr" anchorCtr="0">
              <a:spAutoFit/>
            </a:bodyPr>
            <a:lstStyle/>
            <a:p>
              <a:r>
                <a:rPr lang="zh-CN" altLang="en-US" sz="2500" dirty="0">
                  <a:solidFill>
                    <a:srgbClr val="00A84B"/>
                  </a:solidFill>
                  <a:latin typeface="方正兰亭粗黑简体" panose="03000509000000000000" pitchFamily="65" charset="-122"/>
                  <a:ea typeface="方正兰亭粗黑简体" panose="03000509000000000000" pitchFamily="65" charset="-122"/>
                </a:rPr>
                <a:t>定制安全网关挑战</a:t>
              </a:r>
            </a:p>
          </p:txBody>
        </p:sp>
        <p:sp>
          <p:nvSpPr>
            <p:cNvPr id="23" name="矩形 22">
              <a:extLst>
                <a:ext uri="{FF2B5EF4-FFF2-40B4-BE49-F238E27FC236}">
                  <a16:creationId xmlns:a16="http://schemas.microsoft.com/office/drawing/2014/main" id="{0B24E155-0882-834D-8AE0-1E1D869B9D36}"/>
                </a:ext>
              </a:extLst>
            </p:cNvPr>
            <p:cNvSpPr/>
            <p:nvPr/>
          </p:nvSpPr>
          <p:spPr>
            <a:xfrm>
              <a:off x="-1" y="-246544"/>
              <a:ext cx="238527" cy="477054"/>
            </a:xfrm>
            <a:prstGeom prst="rect">
              <a:avLst/>
            </a:prstGeom>
            <a:solidFill>
              <a:srgbClr val="00AB3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a:p>
          </p:txBody>
        </p:sp>
      </p:grpSp>
      <p:sp>
        <p:nvSpPr>
          <p:cNvPr id="24" name="灯片编号占位符 3">
            <a:extLst>
              <a:ext uri="{FF2B5EF4-FFF2-40B4-BE49-F238E27FC236}">
                <a16:creationId xmlns:a16="http://schemas.microsoft.com/office/drawing/2014/main" id="{7BA5B105-713E-7D48-B656-A1788213AB98}"/>
              </a:ext>
            </a:extLst>
          </p:cNvPr>
          <p:cNvSpPr>
            <a:spLocks noGrp="1"/>
          </p:cNvSpPr>
          <p:nvPr>
            <p:ph type="sldNum" sz="quarter" idx="12"/>
          </p:nvPr>
        </p:nvSpPr>
        <p:spPr>
          <a:xfrm>
            <a:off x="1" y="4778375"/>
            <a:ext cx="628185" cy="365125"/>
          </a:xfrm>
        </p:spPr>
        <p:txBody>
          <a:bodyPr/>
          <a:lstStyle/>
          <a:p>
            <a:r>
              <a:rPr kumimoji="1" lang="en-US" altLang="zh-CN" dirty="0">
                <a:solidFill>
                  <a:srgbClr val="00A84B"/>
                </a:solidFill>
              </a:rPr>
              <a:t>0</a:t>
            </a:r>
            <a:fld id="{D536D8EC-CC4B-5049-B4AB-30C5E66DA51C}" type="slidenum">
              <a:rPr kumimoji="1" lang="zh-CN" altLang="en-US" smtClean="0">
                <a:solidFill>
                  <a:srgbClr val="00A84B"/>
                </a:solidFill>
              </a:rPr>
              <a:t>9</a:t>
            </a:fld>
            <a:r>
              <a:rPr kumimoji="1" lang="en-US" altLang="zh-CN" dirty="0">
                <a:solidFill>
                  <a:srgbClr val="00A84B"/>
                </a:solidFill>
              </a:rPr>
              <a:t>.</a:t>
            </a:r>
            <a:endParaRPr kumimoji="1" lang="zh-CN" altLang="en-US" dirty="0">
              <a:solidFill>
                <a:srgbClr val="00A84B"/>
              </a:solidFill>
            </a:endParaRPr>
          </a:p>
        </p:txBody>
      </p:sp>
    </p:spTree>
    <p:extLst>
      <p:ext uri="{BB962C8B-B14F-4D97-AF65-F5344CB8AC3E}">
        <p14:creationId xmlns:p14="http://schemas.microsoft.com/office/powerpoint/2010/main" val="182384943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LIDE.DIAGRAM" val="392640"/>
</p:tagLst>
</file>

<file path=ppt/theme/theme1.xml><?xml version="1.0" encoding="utf-8"?>
<a:theme xmlns:a="http://schemas.openxmlformats.org/drawingml/2006/main" name="Office 主题">
  <a:themeElements>
    <a:clrScheme name="办公室">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办公室">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办公室">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12847</TotalTime>
  <Words>564</Words>
  <Application>Microsoft Office PowerPoint</Application>
  <PresentationFormat>全屏显示(16:9)</PresentationFormat>
  <Paragraphs>87</Paragraphs>
  <Slides>12</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12</vt:i4>
      </vt:variant>
    </vt:vector>
  </HeadingPairs>
  <TitlesOfParts>
    <vt:vector size="22" baseType="lpstr">
      <vt:lpstr>-apple-system</vt:lpstr>
      <vt:lpstr>Microsoft YaHei Light</vt:lpstr>
      <vt:lpstr>等线</vt:lpstr>
      <vt:lpstr>方正兰亭粗黑简体</vt:lpstr>
      <vt:lpstr>Microsoft YaHei</vt:lpstr>
      <vt:lpstr>Arial</vt:lpstr>
      <vt:lpstr>Calibri</vt:lpstr>
      <vt:lpstr>Tahoma</vt:lpstr>
      <vt:lpstr>Wingdings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wd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wd wd</dc:creator>
  <cp:lastModifiedBy>jhon smith</cp:lastModifiedBy>
  <cp:revision>42</cp:revision>
  <dcterms:created xsi:type="dcterms:W3CDTF">2019-06-10T10:17:51Z</dcterms:created>
  <dcterms:modified xsi:type="dcterms:W3CDTF">2022-11-12T09:13:28Z</dcterms:modified>
</cp:coreProperties>
</file>